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7" r:id="rId4"/>
    <p:sldId id="261" r:id="rId5"/>
    <p:sldId id="262" r:id="rId6"/>
    <p:sldId id="265" r:id="rId7"/>
    <p:sldId id="266" r:id="rId8"/>
    <p:sldId id="259" r:id="rId9"/>
    <p:sldId id="263" r:id="rId10"/>
    <p:sldId id="257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tta M Karppinen" initials="RMK" lastIdx="1" clrIdx="0">
    <p:extLst>
      <p:ext uri="{19B8F6BF-5375-455C-9EA6-DF929625EA0E}">
        <p15:presenceInfo xmlns:p15="http://schemas.microsoft.com/office/powerpoint/2012/main" userId="Reetta M Karpp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F7EF9-5690-4604-94C9-EFAC2DB69A53}" v="9" dt="2020-11-15T12:37:45.878"/>
    <p1510:client id="{AEB56C5A-7963-63B5-A95D-88E5EBFB8512}" v="86" dt="2020-11-15T11:17:35.889"/>
    <p1510:client id="{D854F023-EF13-8BF4-70A6-42CF8473F9D7}" v="38" dt="2020-11-15T12:03:04.520"/>
    <p1510:client id="{E251B241-ADEF-3C8F-4373-0FE922B0E336}" v="74" dt="2020-11-16T06:07:58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77" autoAdjust="0"/>
  </p:normalViewPr>
  <p:slideViewPr>
    <p:cSldViewPr>
      <p:cViewPr varScale="1">
        <p:scale>
          <a:sx n="70" d="100"/>
          <a:sy n="70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F91A5-01A2-4E19-9931-FA0ED4F9285E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50BB2-4330-468E-BF93-45215AD5D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26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000"/>
            </a:pPr>
            <a:endParaRPr lang="fi-FI" sz="18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50BB2-4330-468E-BF93-45215AD5D34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97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50BB2-4330-468E-BF93-45215AD5D34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30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50BB2-4330-468E-BF93-45215AD5D34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70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14E0-FB26-4C57-9BEA-DF17153172B6}" type="datetime1">
              <a:rPr lang="fi-FI" smtClean="0"/>
              <a:t>1.2.2021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0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A557-66E7-41FD-B394-65EDD82EFF2E}" type="datetime1">
              <a:rPr lang="fi-FI" smtClean="0"/>
              <a:t>1.2.2021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46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65A9-79FE-4714-8871-CFA7B27F8C41}" type="datetime1">
              <a:rPr lang="fi-FI" smtClean="0"/>
              <a:t>1.2.2021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66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6F1C-D490-4795-9A5E-5D69E0C4C625}" type="datetime1">
              <a:rPr lang="fi-FI" smtClean="0"/>
              <a:t>1.2.2021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5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57-ED78-46B0-883A-842A6FFABC70}" type="datetime1">
              <a:rPr lang="fi-FI" smtClean="0"/>
              <a:t>1.2.2021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9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896C-DF0B-4FE6-8699-69DF54041DD7}" type="datetime1">
              <a:rPr lang="fi-FI" smtClean="0"/>
              <a:t>1.2.2021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97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DE85-FE01-42ED-8F24-98B93F7E349B}" type="datetime1">
              <a:rPr lang="fi-FI" smtClean="0"/>
              <a:t>1.2.2021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23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5FC-F810-4403-A4A7-5A985F685A4D}" type="datetime1">
              <a:rPr lang="fi-FI" smtClean="0"/>
              <a:t>1.2.2021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20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DFA-3EC4-4DCF-B616-085533C46021}" type="datetime1">
              <a:rPr lang="fi-FI" smtClean="0"/>
              <a:t>1.2.2021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7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C228-80E9-4708-9AC3-B54FF331465E}" type="datetime1">
              <a:rPr lang="fi-FI" smtClean="0"/>
              <a:t>1.2.2021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61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C278-7E24-4A19-AC14-D85273887B72}" type="datetime1">
              <a:rPr lang="fi-FI" smtClean="0"/>
              <a:t>1.2.2021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18EB-33E9-45F8-98CE-9F6F5A77BB33}" type="datetime1">
              <a:rPr lang="fi-FI" smtClean="0"/>
              <a:t>1.2.2021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4 MMAM9080 Asiakaskokemus ja myyntityö. MM20SM.monimuoto. Pienyrittäjien kahvilat.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199F-675D-4029-AEFE-81A5918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670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6" y="332656"/>
            <a:ext cx="8208912" cy="615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08482" y="764704"/>
            <a:ext cx="7772400" cy="1470025"/>
          </a:xfrm>
        </p:spPr>
        <p:txBody>
          <a:bodyPr/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Pienyrittäjien kahvilat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1DE0811-0928-4586-AF1E-62B401E78D6A}"/>
              </a:ext>
            </a:extLst>
          </p:cNvPr>
          <p:cNvSpPr txBox="1"/>
          <p:nvPr/>
        </p:nvSpPr>
        <p:spPr>
          <a:xfrm>
            <a:off x="6248634" y="2066612"/>
            <a:ext cx="223224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Calibri"/>
                <a:cs typeface="Calibri"/>
              </a:rPr>
              <a:t>Reetta Karppinen</a:t>
            </a:r>
            <a:endParaRPr lang="fi-FI" dirty="0"/>
          </a:p>
          <a:p>
            <a:r>
              <a:rPr lang="fi-FI" dirty="0">
                <a:solidFill>
                  <a:srgbClr val="000000"/>
                </a:solidFill>
                <a:latin typeface="Calibri"/>
                <a:cs typeface="Calibri"/>
              </a:rPr>
              <a:t>Sini </a:t>
            </a:r>
            <a:r>
              <a:rPr lang="fi-FI" dirty="0" err="1">
                <a:solidFill>
                  <a:srgbClr val="000000"/>
                </a:solidFill>
                <a:latin typeface="Calibri"/>
                <a:cs typeface="Calibri"/>
              </a:rPr>
              <a:t>Sarén</a:t>
            </a:r>
            <a:endParaRPr lang="fi-FI" dirty="0" err="1"/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Saara Wiik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Veera Ylikarjula </a:t>
            </a:r>
          </a:p>
          <a:p>
            <a:endParaRPr lang="fi-FI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575A0E3-7F84-4C86-B229-3E5649D5D752}"/>
              </a:ext>
            </a:extLst>
          </p:cNvPr>
          <p:cNvSpPr txBox="1"/>
          <p:nvPr/>
        </p:nvSpPr>
        <p:spPr>
          <a:xfrm>
            <a:off x="490226" y="5644794"/>
            <a:ext cx="3983122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/>
              <a:t>Savonia ammattikorkeakoulu 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Matkailu- ja ravitsemisalan tutkinto-ohjelma 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Asiakaskokemus ja myyntityö, syksy 2020</a:t>
            </a:r>
          </a:p>
        </p:txBody>
      </p:sp>
    </p:spTree>
    <p:extLst>
      <p:ext uri="{BB962C8B-B14F-4D97-AF65-F5344CB8AC3E}">
        <p14:creationId xmlns:p14="http://schemas.microsoft.com/office/powerpoint/2010/main" val="132890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/>
              <a:t>Kuvat: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120C0-6010-4999-8F19-1D3FEF032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3000" dirty="0">
                <a:ea typeface="+mn-lt"/>
                <a:cs typeface="+mn-lt"/>
              </a:rPr>
              <a:t>Kahvila Siiri 2020. Facebook-sivut. https://www.facebook.com/KahvilaSiiri/</a:t>
            </a:r>
            <a:endParaRPr lang="fi-FI" sz="3000" dirty="0">
              <a:cs typeface="Calibri"/>
            </a:endParaRPr>
          </a:p>
          <a:p>
            <a:r>
              <a:rPr lang="fi-FI" sz="3000" dirty="0">
                <a:ea typeface="+mn-lt"/>
                <a:cs typeface="+mn-lt"/>
              </a:rPr>
              <a:t>Kotikahvila 2020. Facebook-sivut. https://www.facebook.com/Kotikahvila-109024457258930/</a:t>
            </a:r>
            <a:endParaRPr lang="fi-FI" sz="3000" dirty="0"/>
          </a:p>
          <a:p>
            <a:r>
              <a:rPr lang="fi-FI" sz="3000" dirty="0">
                <a:ea typeface="+mn-lt"/>
                <a:cs typeface="+mn-lt"/>
              </a:rPr>
              <a:t>Koiramäen Pajutalli 2020. Facebook-sivut. www.facebook.com/Koiram%C3%A4en-Pajutalli-195599693793399/</a:t>
            </a:r>
            <a:endParaRPr lang="fi-FI" sz="3000" dirty="0"/>
          </a:p>
          <a:p>
            <a:r>
              <a:rPr lang="fi-FI" sz="3000" dirty="0">
                <a:ea typeface="+mn-lt"/>
                <a:cs typeface="+mn-lt"/>
              </a:rPr>
              <a:t>Kakkukahvila Mira </a:t>
            </a:r>
            <a:r>
              <a:rPr lang="fi-FI" sz="3000" dirty="0" err="1">
                <a:ea typeface="+mn-lt"/>
                <a:cs typeface="+mn-lt"/>
              </a:rPr>
              <a:t>PoPpins</a:t>
            </a:r>
            <a:r>
              <a:rPr lang="fi-FI" sz="3000" dirty="0">
                <a:ea typeface="+mn-lt"/>
                <a:cs typeface="+mn-lt"/>
              </a:rPr>
              <a:t> 2020. Facebook-sivut. https://facebook.com/kakkukahvilamirapoppins/</a:t>
            </a:r>
            <a:endParaRPr lang="fi-FI" sz="3000" dirty="0"/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62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5711"/>
            <a:ext cx="4591050" cy="408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099371"/>
            <a:ext cx="4591050" cy="275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1925"/>
            <a:ext cx="45529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552950" cy="40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6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7D6890-69AA-4D63-B857-383F4FED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Suunnitelma ja odotukset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0B5A62-474B-4A85-A29A-555C5C57B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Kahviloiden valinta</a:t>
            </a:r>
          </a:p>
          <a:p>
            <a:r>
              <a:rPr lang="fi-FI" dirty="0"/>
              <a:t>11 kosketuspistettä</a:t>
            </a:r>
          </a:p>
          <a:p>
            <a:r>
              <a:rPr lang="fi-FI" dirty="0"/>
              <a:t>Kriteerit ja arviointiasteikko</a:t>
            </a:r>
          </a:p>
          <a:p>
            <a:r>
              <a:rPr lang="fi-FI" dirty="0"/>
              <a:t>Odotukset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485A28-97B6-4944-868D-B1381960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878" y="6427852"/>
            <a:ext cx="4755697" cy="432758"/>
          </a:xfrm>
        </p:spPr>
        <p:txBody>
          <a:bodyPr/>
          <a:lstStyle/>
          <a:p>
            <a:pPr algn="l"/>
            <a:r>
              <a:rPr lang="fi-FI" sz="1000" dirty="0"/>
              <a:t>Asiakaskokemus ja myyntityö. Pienyrittäjien kahvilat.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80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>
                <a:cs typeface="Calibri"/>
              </a:rPr>
              <a:t>Kriittiset havainnot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651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Asiakkaan huomiointi</a:t>
            </a:r>
          </a:p>
          <a:p>
            <a:r>
              <a:rPr lang="fi-FI" dirty="0">
                <a:cs typeface="Calibri"/>
              </a:rPr>
              <a:t>Lisämyynti</a:t>
            </a:r>
          </a:p>
          <a:p>
            <a:r>
              <a:rPr lang="fi-FI" dirty="0">
                <a:cs typeface="Calibri"/>
              </a:rPr>
              <a:t>Esteettömyys</a:t>
            </a:r>
          </a:p>
          <a:p>
            <a:r>
              <a:rPr lang="fi-FI" dirty="0">
                <a:cs typeface="Calibri"/>
              </a:rPr>
              <a:t>Lakisääteiset raportit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59655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0286BDE1-7D32-4AED-961B-0E2E480553D6}"/>
              </a:ext>
            </a:extLst>
          </p:cNvPr>
          <p:cNvSpPr txBox="1">
            <a:spLocks/>
          </p:cNvSpPr>
          <p:nvPr/>
        </p:nvSpPr>
        <p:spPr>
          <a:xfrm>
            <a:off x="-30931" y="6427853"/>
            <a:ext cx="4755697" cy="43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dirty="0"/>
              <a:t>Asiakaskokemus ja myyntityö. Pienyrittäjien kahvilat.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12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>
                <a:cs typeface="Calibri"/>
              </a:rPr>
              <a:t>Myönteiset havainnot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73336"/>
            <a:ext cx="4111627" cy="4245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Pienyrittäjien kahvilat</a:t>
            </a:r>
            <a:endParaRPr lang="fi-FI" dirty="0"/>
          </a:p>
          <a:p>
            <a:r>
              <a:rPr lang="fi-FI" dirty="0">
                <a:cs typeface="Calibri"/>
              </a:rPr>
              <a:t>Kotisivut, some ja ennakkopuhelu</a:t>
            </a:r>
          </a:p>
          <a:p>
            <a:r>
              <a:rPr lang="fi-FI" dirty="0">
                <a:cs typeface="Calibri"/>
              </a:rPr>
              <a:t>Kahviloiden tarjonta</a:t>
            </a:r>
            <a:endParaRPr lang="fi-FI" sz="2000" dirty="0">
              <a:cs typeface="Calibri"/>
            </a:endParaRPr>
          </a:p>
          <a:p>
            <a:r>
              <a:rPr lang="fi-FI" dirty="0">
                <a:cs typeface="Calibri"/>
              </a:rPr>
              <a:t>Sisätilan lisätekijät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40" y="1772816"/>
            <a:ext cx="428009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8392E005-BBBB-49F0-80C3-93AD8FCBCD00}"/>
              </a:ext>
            </a:extLst>
          </p:cNvPr>
          <p:cNvSpPr txBox="1">
            <a:spLocks/>
          </p:cNvSpPr>
          <p:nvPr/>
        </p:nvSpPr>
        <p:spPr>
          <a:xfrm>
            <a:off x="-30931" y="6427853"/>
            <a:ext cx="4755697" cy="43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dirty="0"/>
              <a:t>Asiakaskokemus ja myyntityö. Pienyrittäjien kahvilat.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95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28B772-5388-402C-A233-192C3B83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Kosketuspistepolku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05DE711-5103-48C6-B158-0FE9A46972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3960440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DF2089D2-7B54-4545-87B5-BE5C8702452D}"/>
              </a:ext>
            </a:extLst>
          </p:cNvPr>
          <p:cNvSpPr txBox="1">
            <a:spLocks/>
          </p:cNvSpPr>
          <p:nvPr/>
        </p:nvSpPr>
        <p:spPr>
          <a:xfrm>
            <a:off x="-30931" y="6427853"/>
            <a:ext cx="4755697" cy="43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dirty="0"/>
              <a:t>Asiakaskokemus ja myyntityö. Pienyrittäjien kahvilat.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1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684770-27EB-4B23-BCF4-D1643443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+mj-lt"/>
                <a:cs typeface="+mj-lt"/>
              </a:rPr>
              <a:t>Net </a:t>
            </a:r>
            <a:r>
              <a:rPr lang="fi-FI" err="1">
                <a:ea typeface="+mj-lt"/>
                <a:cs typeface="+mj-lt"/>
              </a:rPr>
              <a:t>Promoter</a:t>
            </a:r>
            <a:r>
              <a:rPr lang="fi-FI">
                <a:ea typeface="+mj-lt"/>
                <a:cs typeface="+mj-lt"/>
              </a:rPr>
              <a:t> </a:t>
            </a:r>
            <a:r>
              <a:rPr lang="fi-FI" err="1">
                <a:ea typeface="+mj-lt"/>
                <a:cs typeface="+mj-lt"/>
              </a:rPr>
              <a:t>Score</a:t>
            </a:r>
            <a:endParaRPr lang="fi-FI" err="1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F8B07DA-34C2-4127-917C-8F53A15303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18" y="1844824"/>
            <a:ext cx="6696163" cy="4104456"/>
          </a:xfrm>
          <a:prstGeom prst="rect">
            <a:avLst/>
          </a:prstGeom>
        </p:spPr>
      </p:pic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44492576-FDA9-4C3C-9F09-E7E23D98C8A1}"/>
              </a:ext>
            </a:extLst>
          </p:cNvPr>
          <p:cNvSpPr txBox="1">
            <a:spLocks/>
          </p:cNvSpPr>
          <p:nvPr/>
        </p:nvSpPr>
        <p:spPr>
          <a:xfrm>
            <a:off x="-30931" y="6427853"/>
            <a:ext cx="4755697" cy="43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dirty="0"/>
              <a:t>Asiakaskokemus ja myyntityö. Pienyrittäjien kahvilat.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11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/>
              <a:t>Pohdintaa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28800"/>
            <a:ext cx="4374976" cy="44973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Tuloksista:</a:t>
            </a:r>
          </a:p>
          <a:p>
            <a:r>
              <a:rPr lang="fi-FI" dirty="0"/>
              <a:t>Asiakaspalvelijan rooli!</a:t>
            </a: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>
              <a:buNone/>
            </a:pPr>
            <a:r>
              <a:rPr lang="fi-FI" dirty="0">
                <a:ea typeface="+mn-lt"/>
                <a:cs typeface="+mn-lt"/>
              </a:rPr>
              <a:t>Tutkimuksesta:</a:t>
            </a:r>
          </a:p>
          <a:p>
            <a:r>
              <a:rPr lang="fi-FI" dirty="0">
                <a:ea typeface="+mn-lt"/>
                <a:cs typeface="+mn-lt"/>
              </a:rPr>
              <a:t>Vaatimustaso</a:t>
            </a:r>
          </a:p>
          <a:p>
            <a:r>
              <a:rPr lang="fi-FI" dirty="0">
                <a:ea typeface="+mn-lt"/>
                <a:cs typeface="+mn-lt"/>
              </a:rPr>
              <a:t>Roolimme tutkijana</a:t>
            </a:r>
          </a:p>
          <a:p>
            <a:r>
              <a:rPr lang="fi-FI" dirty="0">
                <a:ea typeface="+mn-lt"/>
                <a:cs typeface="+mn-lt"/>
              </a:rPr>
              <a:t>Tulevaisuus?</a:t>
            </a:r>
          </a:p>
          <a:p>
            <a:pPr>
              <a:buNone/>
            </a:pPr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Tutkimuksen teko positiivinen oppimiskokemus</a:t>
            </a:r>
            <a:endParaRPr lang="fi-FI">
              <a:cs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34" y="908720"/>
            <a:ext cx="429400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36403F82-2E91-49A3-9A3D-699003E9DDB9}"/>
              </a:ext>
            </a:extLst>
          </p:cNvPr>
          <p:cNvSpPr txBox="1">
            <a:spLocks/>
          </p:cNvSpPr>
          <p:nvPr/>
        </p:nvSpPr>
        <p:spPr>
          <a:xfrm>
            <a:off x="-30931" y="6427853"/>
            <a:ext cx="4755697" cy="43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dirty="0"/>
              <a:t>Asiakaskokemus ja myyntityö. Pienyrittäjien kahvilat.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2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4" y="106489"/>
            <a:ext cx="8871956" cy="665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8219" y="2060848"/>
            <a:ext cx="3151817" cy="1224136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  </a:t>
            </a: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82539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189</Words>
  <Application>Microsoft Office PowerPoint</Application>
  <PresentationFormat>Näytössä katseltava diaesitys (4:3)</PresentationFormat>
  <Paragraphs>50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Pienyrittäjien kahvilat</vt:lpstr>
      <vt:lpstr>PowerPoint-esitys</vt:lpstr>
      <vt:lpstr>Suunnitelma ja odotukset </vt:lpstr>
      <vt:lpstr>Kriittiset havainnot</vt:lpstr>
      <vt:lpstr>Myönteiset havainnot</vt:lpstr>
      <vt:lpstr>Kosketuspistepolku</vt:lpstr>
      <vt:lpstr>Net Promoter Score</vt:lpstr>
      <vt:lpstr>Pohdintaa</vt:lpstr>
      <vt:lpstr>  Kiitos!</vt:lpstr>
      <vt:lpstr>Kuvat: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Pienyrittäjien kahvilat</dc:title>
  <dc:creator>Saren</dc:creator>
  <cp:lastModifiedBy>Reetta M Karppinen</cp:lastModifiedBy>
  <cp:revision>151</cp:revision>
  <dcterms:created xsi:type="dcterms:W3CDTF">2020-11-06T11:28:27Z</dcterms:created>
  <dcterms:modified xsi:type="dcterms:W3CDTF">2021-02-01T17:26:07Z</dcterms:modified>
</cp:coreProperties>
</file>