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6" r:id="rId2"/>
    <p:sldId id="257" r:id="rId3"/>
    <p:sldId id="258" r:id="rId4"/>
    <p:sldId id="259" r:id="rId5"/>
    <p:sldId id="260" r:id="rId6"/>
    <p:sldId id="262" r:id="rId7"/>
    <p:sldId id="261" r:id="rId8"/>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6D3034-21E9-B09E-9257-AE5A1D9F600E}" v="411" dt="2024-11-15T07:50:00.0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90" y="7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57C3F-0FB2-4B2E-BA6A-FEEEFF1AF7E3}"/>
              </a:ext>
            </a:extLst>
          </p:cNvPr>
          <p:cNvSpPr>
            <a:spLocks noGrp="1"/>
          </p:cNvSpPr>
          <p:nvPr>
            <p:ph type="ctrTitle"/>
          </p:nvPr>
        </p:nvSpPr>
        <p:spPr>
          <a:xfrm>
            <a:off x="2057400" y="685801"/>
            <a:ext cx="8115300" cy="3046228"/>
          </a:xfrm>
        </p:spPr>
        <p:txBody>
          <a:bodyPr anchor="b">
            <a:normAutofit/>
          </a:bodyPr>
          <a:lstStyle>
            <a:lvl1pPr algn="ctr">
              <a:defRPr sz="3600" cap="all" spc="300"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08583AE9-1CC1-4572-A6E5-E97F80E47661}"/>
              </a:ext>
            </a:extLst>
          </p:cNvPr>
          <p:cNvSpPr>
            <a:spLocks noGrp="1"/>
          </p:cNvSpPr>
          <p:nvPr>
            <p:ph type="subTitle" idx="1"/>
          </p:nvPr>
        </p:nvSpPr>
        <p:spPr>
          <a:xfrm>
            <a:off x="2057400" y="4114800"/>
            <a:ext cx="8115300" cy="2057400"/>
          </a:xfrm>
        </p:spPr>
        <p:txBody>
          <a:bodyPr/>
          <a:lstStyle>
            <a:lvl1pPr marL="0" indent="0" algn="ctr">
              <a:buNone/>
              <a:defRPr sz="24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C04DE7C-68AB-403D-B9D8-7398C292C6DA}"/>
              </a:ext>
            </a:extLst>
          </p:cNvPr>
          <p:cNvSpPr>
            <a:spLocks noGrp="1"/>
          </p:cNvSpPr>
          <p:nvPr>
            <p:ph type="dt" sz="half" idx="10"/>
          </p:nvPr>
        </p:nvSpPr>
        <p:spPr/>
        <p:txBody>
          <a:bodyPr/>
          <a:lstStyle/>
          <a:p>
            <a:fld id="{23FEA57E-7C1A-457B-A4CD-5DCEB057B502}" type="datetime1">
              <a:rPr lang="en-US" smtClean="0"/>
              <a:t>11/14/2024</a:t>
            </a:fld>
            <a:endParaRPr lang="en-US" dirty="0"/>
          </a:p>
        </p:txBody>
      </p:sp>
      <p:sp>
        <p:nvSpPr>
          <p:cNvPr id="5" name="Footer Placeholder 4">
            <a:extLst>
              <a:ext uri="{FF2B5EF4-FFF2-40B4-BE49-F238E27FC236}">
                <a16:creationId xmlns:a16="http://schemas.microsoft.com/office/drawing/2014/main" id="{51003E50-6613-4D86-AA22-43B14E7279E9}"/>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3069AB5-A56D-471F-9236-EFA981E2EA03}"/>
              </a:ext>
            </a:extLst>
          </p:cNvPr>
          <p:cNvSpPr>
            <a:spLocks noGrp="1"/>
          </p:cNvSpPr>
          <p:nvPr>
            <p:ph type="sldNum" sz="quarter" idx="12"/>
          </p:nvPr>
        </p:nvSpPr>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2738826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2744C-12E6-455B-B646-2EA92DE0E9A2}"/>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7D71C4D-C062-4EEE-9A9A-31ADCC5C87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944DC97-C26E-407A-9E29-68C52D547BDA}"/>
              </a:ext>
            </a:extLst>
          </p:cNvPr>
          <p:cNvSpPr>
            <a:spLocks noGrp="1"/>
          </p:cNvSpPr>
          <p:nvPr>
            <p:ph type="dt" sz="half" idx="10"/>
          </p:nvPr>
        </p:nvSpPr>
        <p:spPr/>
        <p:txBody>
          <a:bodyPr/>
          <a:lstStyle/>
          <a:p>
            <a:fld id="{11789749-A4CD-447F-8298-2B7988C91CEA}" type="datetime1">
              <a:rPr lang="en-US" smtClean="0"/>
              <a:t>11/14/2024</a:t>
            </a:fld>
            <a:endParaRPr lang="en-US"/>
          </a:p>
        </p:txBody>
      </p:sp>
      <p:sp>
        <p:nvSpPr>
          <p:cNvPr id="5" name="Footer Placeholder 4">
            <a:extLst>
              <a:ext uri="{FF2B5EF4-FFF2-40B4-BE49-F238E27FC236}">
                <a16:creationId xmlns:a16="http://schemas.microsoft.com/office/drawing/2014/main" id="{E72E9353-B771-47FF-975E-72337414E0ED}"/>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1EA5A858-B8B2-4364-A7D0-B2E8FAE0ADD4}"/>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972158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A6BABE-D80C-4F54-A03C-E1F9EBCA83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285191-EF5B-48BE-AB5D-B7BA4C3D09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FA387A-1231-4FE3-8574-D4331A3432D2}"/>
              </a:ext>
            </a:extLst>
          </p:cNvPr>
          <p:cNvSpPr>
            <a:spLocks noGrp="1"/>
          </p:cNvSpPr>
          <p:nvPr>
            <p:ph type="dt" sz="half" idx="10"/>
          </p:nvPr>
        </p:nvSpPr>
        <p:spPr/>
        <p:txBody>
          <a:bodyPr/>
          <a:lstStyle/>
          <a:p>
            <a:fld id="{BA0444D3-C0BA-4587-A56C-581AB9F841BE}" type="datetime1">
              <a:rPr lang="en-US" smtClean="0"/>
              <a:t>11/14/2024</a:t>
            </a:fld>
            <a:endParaRPr lang="en-US"/>
          </a:p>
        </p:txBody>
      </p:sp>
      <p:sp>
        <p:nvSpPr>
          <p:cNvPr id="5" name="Footer Placeholder 4">
            <a:extLst>
              <a:ext uri="{FF2B5EF4-FFF2-40B4-BE49-F238E27FC236}">
                <a16:creationId xmlns:a16="http://schemas.microsoft.com/office/drawing/2014/main" id="{02F21559-4901-4AD3-ABE7-DF0235457312}"/>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D8F6C18E-B751-4E7B-9CD8-1BF44DAB80F4}"/>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773213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9B412-EBAB-4569-B3D9-6B346BF837B2}"/>
              </a:ext>
            </a:extLst>
          </p:cNvPr>
          <p:cNvSpPr>
            <a:spLocks noGrp="1"/>
          </p:cNvSpPr>
          <p:nvPr>
            <p:ph type="title"/>
          </p:nvPr>
        </p:nvSpPr>
        <p:spPr>
          <a:xfrm>
            <a:off x="1371600" y="685800"/>
            <a:ext cx="9486900" cy="1371600"/>
          </a:xfrm>
        </p:spPr>
        <p:txBody>
          <a:bodyPr>
            <a:normAutofit/>
          </a:bodyPr>
          <a:lstStyle>
            <a:lvl1pPr algn="l">
              <a:defRPr sz="3200" cap="all" spc="3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5E7C8AE-B0F4-404F-BCAD-A14C18E50D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8AA9CAD-DAFB-4DE3-9C41-7FD03EA8D8DD}"/>
              </a:ext>
            </a:extLst>
          </p:cNvPr>
          <p:cNvSpPr>
            <a:spLocks noGrp="1"/>
          </p:cNvSpPr>
          <p:nvPr>
            <p:ph type="dt" sz="half" idx="10"/>
          </p:nvPr>
        </p:nvSpPr>
        <p:spPr/>
        <p:txBody>
          <a:bodyPr/>
          <a:lstStyle/>
          <a:p>
            <a:fld id="{201AF2CE-4F37-411C-A3EE-BBBE223265BF}" type="datetime1">
              <a:rPr lang="en-US" smtClean="0"/>
              <a:t>11/14/2024</a:t>
            </a:fld>
            <a:endParaRPr lang="en-US"/>
          </a:p>
        </p:txBody>
      </p:sp>
      <p:sp>
        <p:nvSpPr>
          <p:cNvPr id="5" name="Footer Placeholder 4">
            <a:extLst>
              <a:ext uri="{FF2B5EF4-FFF2-40B4-BE49-F238E27FC236}">
                <a16:creationId xmlns:a16="http://schemas.microsoft.com/office/drawing/2014/main" id="{8FCE3137-8136-46C5-AC2F-49E5F55E4C73}"/>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AF1AB6EF-A0B1-4706-AE44-253A6B182D48}"/>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967302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02F68-BF19-468D-B422-54B6D189FA58}"/>
              </a:ext>
            </a:extLst>
          </p:cNvPr>
          <p:cNvSpPr>
            <a:spLocks noGrp="1"/>
          </p:cNvSpPr>
          <p:nvPr>
            <p:ph type="title"/>
          </p:nvPr>
        </p:nvSpPr>
        <p:spPr>
          <a:xfrm>
            <a:off x="831850" y="1709738"/>
            <a:ext cx="10515600" cy="2774071"/>
          </a:xfrm>
        </p:spPr>
        <p:txBody>
          <a:bodyPr anchor="b">
            <a:normAutofit/>
          </a:bodyPr>
          <a:lstStyle>
            <a:lvl1pPr algn="ct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BCBF7D7-84D4-4A39-B44E-9B029EEB1FE8}"/>
              </a:ext>
            </a:extLst>
          </p:cNvPr>
          <p:cNvSpPr>
            <a:spLocks noGrp="1"/>
          </p:cNvSpPr>
          <p:nvPr>
            <p:ph type="body" idx="1"/>
          </p:nvPr>
        </p:nvSpPr>
        <p:spPr>
          <a:xfrm>
            <a:off x="831850" y="4641624"/>
            <a:ext cx="10515600" cy="1448026"/>
          </a:xfrm>
        </p:spPr>
        <p:txBody>
          <a:bodyPr/>
          <a:lstStyle>
            <a:lvl1pPr marL="0" indent="0" algn="ctr">
              <a:buNone/>
              <a:defRPr sz="2400" i="1">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E29709-D243-41E8-89FA-62FA7AEB52E1}"/>
              </a:ext>
            </a:extLst>
          </p:cNvPr>
          <p:cNvSpPr>
            <a:spLocks noGrp="1"/>
          </p:cNvSpPr>
          <p:nvPr>
            <p:ph type="dt" sz="half" idx="10"/>
          </p:nvPr>
        </p:nvSpPr>
        <p:spPr/>
        <p:txBody>
          <a:bodyPr/>
          <a:lstStyle/>
          <a:p>
            <a:fld id="{C96083D4-708C-4BB5-B4FD-30CE9FA12FD5}" type="datetime1">
              <a:rPr lang="en-US" smtClean="0"/>
              <a:t>11/14/2024</a:t>
            </a:fld>
            <a:endParaRPr lang="en-US"/>
          </a:p>
        </p:txBody>
      </p:sp>
      <p:sp>
        <p:nvSpPr>
          <p:cNvPr id="5" name="Footer Placeholder 4">
            <a:extLst>
              <a:ext uri="{FF2B5EF4-FFF2-40B4-BE49-F238E27FC236}">
                <a16:creationId xmlns:a16="http://schemas.microsoft.com/office/drawing/2014/main" id="{5AAB99C0-DC2A-4133-A10D-D43A1E05BB1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98122EFD-A17E-47F5-8AC9-EFD6D813DBE7}"/>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309580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C668D-BFBE-4765-A294-8303931B57C9}"/>
              </a:ext>
            </a:extLst>
          </p:cNvPr>
          <p:cNvSpPr>
            <a:spLocks noGrp="1"/>
          </p:cNvSpPr>
          <p:nvPr>
            <p:ph type="title"/>
          </p:nvPr>
        </p:nvSpPr>
        <p:spPr>
          <a:xfrm>
            <a:off x="1346071" y="566278"/>
            <a:ext cx="9512429" cy="965458"/>
          </a:xfrm>
        </p:spPr>
        <p:txBody>
          <a:bodyPr/>
          <a:lstStyle>
            <a:lvl1pPr algn="ctr">
              <a:defRPr cap="all" spc="3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B3C212-F55F-4D0D-BFA7-F00A33CAA196}"/>
              </a:ext>
            </a:extLst>
          </p:cNvPr>
          <p:cNvSpPr>
            <a:spLocks noGrp="1"/>
          </p:cNvSpPr>
          <p:nvPr>
            <p:ph sz="half" idx="1"/>
          </p:nvPr>
        </p:nvSpPr>
        <p:spPr>
          <a:xfrm>
            <a:off x="909758" y="2057400"/>
            <a:ext cx="5031521" cy="4119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154BDD7-2575-4E82-887D-DCAF9EB15924}"/>
              </a:ext>
            </a:extLst>
          </p:cNvPr>
          <p:cNvSpPr>
            <a:spLocks noGrp="1"/>
          </p:cNvSpPr>
          <p:nvPr>
            <p:ph sz="half" idx="2"/>
          </p:nvPr>
        </p:nvSpPr>
        <p:spPr>
          <a:xfrm>
            <a:off x="6265408" y="2057401"/>
            <a:ext cx="5016834" cy="41195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CAECC8-3C3A-4A5D-AB7A-1F99E5023D3F}"/>
              </a:ext>
            </a:extLst>
          </p:cNvPr>
          <p:cNvSpPr>
            <a:spLocks noGrp="1"/>
          </p:cNvSpPr>
          <p:nvPr>
            <p:ph type="dt" sz="half" idx="10"/>
          </p:nvPr>
        </p:nvSpPr>
        <p:spPr/>
        <p:txBody>
          <a:bodyPr/>
          <a:lstStyle/>
          <a:p>
            <a:fld id="{D0D239B2-65BC-4C2A-A62B-3EABFE9590E4}" type="datetime1">
              <a:rPr lang="en-US" smtClean="0"/>
              <a:t>11/14/2024</a:t>
            </a:fld>
            <a:endParaRPr lang="en-US"/>
          </a:p>
        </p:txBody>
      </p:sp>
      <p:sp>
        <p:nvSpPr>
          <p:cNvPr id="6" name="Footer Placeholder 5">
            <a:extLst>
              <a:ext uri="{FF2B5EF4-FFF2-40B4-BE49-F238E27FC236}">
                <a16:creationId xmlns:a16="http://schemas.microsoft.com/office/drawing/2014/main" id="{4447609B-ACA4-4323-9340-C7DB166D7A50}"/>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77409EA3-C5C7-4AC6-956A-DB9A3B4F314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039934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0CDE0-7431-4F05-AA47-F10EB46C9608}"/>
              </a:ext>
            </a:extLst>
          </p:cNvPr>
          <p:cNvSpPr>
            <a:spLocks noGrp="1"/>
          </p:cNvSpPr>
          <p:nvPr>
            <p:ph type="title"/>
          </p:nvPr>
        </p:nvSpPr>
        <p:spPr>
          <a:xfrm>
            <a:off x="839788" y="365126"/>
            <a:ext cx="10276552" cy="1149350"/>
          </a:xfrm>
        </p:spPr>
        <p:txBody>
          <a:bodyPr>
            <a:normAutofit/>
          </a:bodyPr>
          <a:lstStyle>
            <a:lvl1pPr algn="ctr">
              <a:defRPr sz="3200" cap="all" spc="30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6D9FFA7-D3EA-4CB8-A471-94235AD62592}"/>
              </a:ext>
            </a:extLst>
          </p:cNvPr>
          <p:cNvSpPr>
            <a:spLocks noGrp="1"/>
          </p:cNvSpPr>
          <p:nvPr>
            <p:ph type="body" idx="1"/>
          </p:nvPr>
        </p:nvSpPr>
        <p:spPr>
          <a:xfrm>
            <a:off x="839788" y="1681163"/>
            <a:ext cx="5157787" cy="823912"/>
          </a:xfrm>
        </p:spPr>
        <p:txBody>
          <a:bodyPr anchor="b"/>
          <a:lstStyle>
            <a:lvl1pPr marL="0" indent="0">
              <a:buNone/>
              <a:defRPr sz="2400" b="1"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5360D2-88E8-43C8-92D1-67AB23BBE2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C768F6-20A1-47A1-90FE-903135EEFD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555EC1-268F-4324-A003-3608AA0D84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55C8E4-FCB8-4E06-9C43-0ACD949A73D4}"/>
              </a:ext>
            </a:extLst>
          </p:cNvPr>
          <p:cNvSpPr>
            <a:spLocks noGrp="1"/>
          </p:cNvSpPr>
          <p:nvPr>
            <p:ph type="dt" sz="half" idx="10"/>
          </p:nvPr>
        </p:nvSpPr>
        <p:spPr/>
        <p:txBody>
          <a:bodyPr/>
          <a:lstStyle/>
          <a:p>
            <a:fld id="{85E05F5A-E4A3-476F-A89E-C2B73F2431E4}" type="datetime1">
              <a:rPr lang="en-US" smtClean="0"/>
              <a:t>11/14/2024</a:t>
            </a:fld>
            <a:endParaRPr lang="en-US"/>
          </a:p>
        </p:txBody>
      </p:sp>
      <p:sp>
        <p:nvSpPr>
          <p:cNvPr id="8" name="Footer Placeholder 7">
            <a:extLst>
              <a:ext uri="{FF2B5EF4-FFF2-40B4-BE49-F238E27FC236}">
                <a16:creationId xmlns:a16="http://schemas.microsoft.com/office/drawing/2014/main" id="{8B01C005-C973-4D82-942A-334F1D431A04}"/>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AAFB6186-6570-4DE8-8603-70B0A51DFE9C}"/>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909486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5ADD3-88C8-4B01-8CC6-808C0E416054}"/>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2634E6A-1390-4101-B78E-7592313407D7}"/>
              </a:ext>
            </a:extLst>
          </p:cNvPr>
          <p:cNvSpPr>
            <a:spLocks noGrp="1"/>
          </p:cNvSpPr>
          <p:nvPr>
            <p:ph type="dt" sz="half" idx="10"/>
          </p:nvPr>
        </p:nvSpPr>
        <p:spPr/>
        <p:txBody>
          <a:bodyPr/>
          <a:lstStyle/>
          <a:p>
            <a:fld id="{E3761515-4A26-4F31-9F61-5A10B1FABBFC}" type="datetime1">
              <a:rPr lang="en-US" smtClean="0"/>
              <a:t>11/14/2024</a:t>
            </a:fld>
            <a:endParaRPr lang="en-US"/>
          </a:p>
        </p:txBody>
      </p:sp>
      <p:sp>
        <p:nvSpPr>
          <p:cNvPr id="4" name="Footer Placeholder 3">
            <a:extLst>
              <a:ext uri="{FF2B5EF4-FFF2-40B4-BE49-F238E27FC236}">
                <a16:creationId xmlns:a16="http://schemas.microsoft.com/office/drawing/2014/main" id="{88BC7B90-4C99-4653-872A-3572A02DAE9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3B03516-4D31-49D2-9488-33C734A7A4F6}"/>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931795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0D8488-CF25-431B-A87A-AAF141BD0BBB}"/>
              </a:ext>
            </a:extLst>
          </p:cNvPr>
          <p:cNvSpPr>
            <a:spLocks noGrp="1"/>
          </p:cNvSpPr>
          <p:nvPr>
            <p:ph type="dt" sz="half" idx="10"/>
          </p:nvPr>
        </p:nvSpPr>
        <p:spPr/>
        <p:txBody>
          <a:bodyPr/>
          <a:lstStyle/>
          <a:p>
            <a:fld id="{4A75DC65-7D1F-4BAB-9695-F7E734143E14}" type="datetime1">
              <a:rPr lang="en-US" smtClean="0"/>
              <a:t>11/14/2024</a:t>
            </a:fld>
            <a:endParaRPr lang="en-US"/>
          </a:p>
        </p:txBody>
      </p:sp>
      <p:sp>
        <p:nvSpPr>
          <p:cNvPr id="3" name="Footer Placeholder 2">
            <a:extLst>
              <a:ext uri="{FF2B5EF4-FFF2-40B4-BE49-F238E27FC236}">
                <a16:creationId xmlns:a16="http://schemas.microsoft.com/office/drawing/2014/main" id="{8A2F58E5-C92D-4C64-B867-0576B1EADD06}"/>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89216797-ABEC-4FE0-AFDE-36107B96710D}"/>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696087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8F2B0-990D-418E-9D10-2464E98669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881131-AFFD-4339-9F30-D408B5105C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7C47F4-7968-4698-8BD3-A583099FAA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12BC6F-3996-4B2B-B8F2-DD3A82CCF76B}"/>
              </a:ext>
            </a:extLst>
          </p:cNvPr>
          <p:cNvSpPr>
            <a:spLocks noGrp="1"/>
          </p:cNvSpPr>
          <p:nvPr>
            <p:ph type="dt" sz="half" idx="10"/>
          </p:nvPr>
        </p:nvSpPr>
        <p:spPr/>
        <p:txBody>
          <a:bodyPr/>
          <a:lstStyle/>
          <a:p>
            <a:fld id="{7E624077-BD55-4036-8E92-6558FDF3B653}" type="datetime1">
              <a:rPr lang="en-US" smtClean="0"/>
              <a:t>11/14/2024</a:t>
            </a:fld>
            <a:endParaRPr lang="en-US"/>
          </a:p>
        </p:txBody>
      </p:sp>
      <p:sp>
        <p:nvSpPr>
          <p:cNvPr id="6" name="Footer Placeholder 5">
            <a:extLst>
              <a:ext uri="{FF2B5EF4-FFF2-40B4-BE49-F238E27FC236}">
                <a16:creationId xmlns:a16="http://schemas.microsoft.com/office/drawing/2014/main" id="{EA832E66-581A-4CF2-A40A-4E24FAAC4AE4}"/>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E83B1C89-C625-4618-81A2-FB34E4DA071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503368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1486F-443A-4F2D-AB1F-8B1F4C4DE7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A21213-E7FB-406A-B8CD-735AAC7AD0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4F41A03-500E-49F7-8D99-A1EAFE4D34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91523D-69E9-4EAE-A610-B3A237B75842}"/>
              </a:ext>
            </a:extLst>
          </p:cNvPr>
          <p:cNvSpPr>
            <a:spLocks noGrp="1"/>
          </p:cNvSpPr>
          <p:nvPr>
            <p:ph type="dt" sz="half" idx="10"/>
          </p:nvPr>
        </p:nvSpPr>
        <p:spPr/>
        <p:txBody>
          <a:bodyPr/>
          <a:lstStyle/>
          <a:p>
            <a:fld id="{804225F2-7107-4609-BCC2-77C63064A5E8}" type="datetime1">
              <a:rPr lang="en-US" smtClean="0"/>
              <a:t>11/14/2024</a:t>
            </a:fld>
            <a:endParaRPr lang="en-US"/>
          </a:p>
        </p:txBody>
      </p:sp>
      <p:sp>
        <p:nvSpPr>
          <p:cNvPr id="6" name="Footer Placeholder 5">
            <a:extLst>
              <a:ext uri="{FF2B5EF4-FFF2-40B4-BE49-F238E27FC236}">
                <a16:creationId xmlns:a16="http://schemas.microsoft.com/office/drawing/2014/main" id="{4EDB852F-4134-4AB5-BA87-483B1E1ADD2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34C5CB-918E-4A09-8222-D36E37B63C0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430594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AA0686-7BAC-45C0-BA30-0D0CBCE5CE63}"/>
              </a:ext>
            </a:extLst>
          </p:cNvPr>
          <p:cNvSpPr>
            <a:spLocks noGrp="1"/>
          </p:cNvSpPr>
          <p:nvPr>
            <p:ph type="title"/>
          </p:nvPr>
        </p:nvSpPr>
        <p:spPr>
          <a:xfrm>
            <a:off x="1371600" y="685800"/>
            <a:ext cx="9486900" cy="13716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34202DE-82CD-407D-8C68-174B0CBB57F7}"/>
              </a:ext>
            </a:extLst>
          </p:cNvPr>
          <p:cNvSpPr>
            <a:spLocks noGrp="1"/>
          </p:cNvSpPr>
          <p:nvPr>
            <p:ph type="body" idx="1"/>
          </p:nvPr>
        </p:nvSpPr>
        <p:spPr>
          <a:xfrm>
            <a:off x="1371599" y="2254103"/>
            <a:ext cx="9486901" cy="391809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554AC9D-6E1B-46D3-959F-A068A1EDBDBA}"/>
              </a:ext>
            </a:extLst>
          </p:cNvPr>
          <p:cNvSpPr>
            <a:spLocks noGrp="1"/>
          </p:cNvSpPr>
          <p:nvPr>
            <p:ph type="dt" sz="half" idx="2"/>
          </p:nvPr>
        </p:nvSpPr>
        <p:spPr>
          <a:xfrm rot="5400000">
            <a:off x="9800022" y="3223751"/>
            <a:ext cx="4114801"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fld id="{D3FE42E8-8B57-452D-A122-4DCE9AC771EF}" type="datetime1">
              <a:rPr lang="en-US" smtClean="0"/>
              <a:t>11/14/2024</a:t>
            </a:fld>
            <a:endParaRPr lang="en-US"/>
          </a:p>
        </p:txBody>
      </p:sp>
      <p:sp>
        <p:nvSpPr>
          <p:cNvPr id="5" name="Footer Placeholder 4">
            <a:extLst>
              <a:ext uri="{FF2B5EF4-FFF2-40B4-BE49-F238E27FC236}">
                <a16:creationId xmlns:a16="http://schemas.microsoft.com/office/drawing/2014/main" id="{A5FC0015-9EFB-40F8-BC00-AC2483D60905}"/>
              </a:ext>
            </a:extLst>
          </p:cNvPr>
          <p:cNvSpPr>
            <a:spLocks noGrp="1"/>
          </p:cNvSpPr>
          <p:nvPr>
            <p:ph type="ftr" sz="quarter" idx="3"/>
          </p:nvPr>
        </p:nvSpPr>
        <p:spPr>
          <a:xfrm rot="5400000">
            <a:off x="-1708136" y="3223750"/>
            <a:ext cx="4114800"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r>
              <a:rPr lang="en-US" dirty="0"/>
              <a:t>Sample Footer Text</a:t>
            </a:r>
          </a:p>
        </p:txBody>
      </p:sp>
      <p:sp>
        <p:nvSpPr>
          <p:cNvPr id="6" name="Slide Number Placeholder 5">
            <a:extLst>
              <a:ext uri="{FF2B5EF4-FFF2-40B4-BE49-F238E27FC236}">
                <a16:creationId xmlns:a16="http://schemas.microsoft.com/office/drawing/2014/main" id="{E572C732-0E3E-49E0-A72E-D4C08CB4455A}"/>
              </a:ext>
            </a:extLst>
          </p:cNvPr>
          <p:cNvSpPr>
            <a:spLocks noGrp="1"/>
          </p:cNvSpPr>
          <p:nvPr>
            <p:ph type="sldNum" sz="quarter" idx="4"/>
          </p:nvPr>
        </p:nvSpPr>
        <p:spPr>
          <a:xfrm>
            <a:off x="11116340" y="6356350"/>
            <a:ext cx="871868" cy="365125"/>
          </a:xfrm>
          <a:prstGeom prst="rect">
            <a:avLst/>
          </a:prstGeom>
        </p:spPr>
        <p:txBody>
          <a:bodyPr vert="horz" lIns="91440" tIns="45720" rIns="91440" bIns="45720" rtlCol="0" anchor="ctr"/>
          <a:lstStyle>
            <a:lvl1pPr algn="r">
              <a:defRPr sz="900" spc="300">
                <a:solidFill>
                  <a:schemeClr val="tx2">
                    <a:lumMod val="75000"/>
                    <a:lumOff val="25000"/>
                  </a:schemeClr>
                </a:solidFill>
                <a:latin typeface="+mn-lt"/>
              </a:defRPr>
            </a:lvl1pPr>
          </a:lstStyle>
          <a:p>
            <a:fld id="{F8E28480-1C08-4458-AD97-0283E6FFD09D}" type="slidenum">
              <a:rPr lang="en-US" smtClean="0"/>
              <a:pPr/>
              <a:t>‹#›</a:t>
            </a:fld>
            <a:endParaRPr lang="en-US"/>
          </a:p>
        </p:txBody>
      </p:sp>
    </p:spTree>
    <p:extLst>
      <p:ext uri="{BB962C8B-B14F-4D97-AF65-F5344CB8AC3E}">
        <p14:creationId xmlns:p14="http://schemas.microsoft.com/office/powerpoint/2010/main" val="2624922510"/>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18" r:id="rId6"/>
    <p:sldLayoutId id="2147483714" r:id="rId7"/>
    <p:sldLayoutId id="2147483715" r:id="rId8"/>
    <p:sldLayoutId id="2147483716" r:id="rId9"/>
    <p:sldLayoutId id="2147483717" r:id="rId10"/>
    <p:sldLayoutId id="2147483719" r:id="rId11"/>
  </p:sldLayoutIdLst>
  <p:hf sldNum="0" hdr="0" ftr="0" dt="0"/>
  <p:txStyles>
    <p:titleStyle>
      <a:lvl1pPr algn="l" defTabSz="914400" rtl="0" eaLnBrk="1" latinLnBrk="0" hangingPunct="1">
        <a:lnSpc>
          <a:spcPct val="90000"/>
        </a:lnSpc>
        <a:spcBef>
          <a:spcPct val="0"/>
        </a:spcBef>
        <a:buNone/>
        <a:defRPr sz="36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SzPct val="70000"/>
        <a:buFont typeface="Arial" panose="020B0604020202020204" pitchFamily="34" charset="0"/>
        <a:buChar char="•"/>
        <a:defRPr sz="2400" kern="1200">
          <a:solidFill>
            <a:schemeClr val="tx2"/>
          </a:solidFill>
          <a:latin typeface="+mj-lt"/>
          <a:ea typeface="+mn-ea"/>
          <a:cs typeface="+mn-cs"/>
        </a:defRPr>
      </a:lvl1pPr>
      <a:lvl2pPr marL="685800" indent="-228600" algn="l" defTabSz="914400" rtl="0" eaLnBrk="1" latinLnBrk="0" hangingPunct="1">
        <a:lnSpc>
          <a:spcPct val="100000"/>
        </a:lnSpc>
        <a:spcBef>
          <a:spcPts val="500"/>
        </a:spcBef>
        <a:buSzPct val="70000"/>
        <a:buFont typeface="Arial" panose="020B0604020202020204" pitchFamily="34" charset="0"/>
        <a:buChar char="•"/>
        <a:defRPr sz="2000" kern="1200">
          <a:solidFill>
            <a:schemeClr val="tx2"/>
          </a:solidFill>
          <a:latin typeface="+mj-lt"/>
          <a:ea typeface="+mn-ea"/>
          <a:cs typeface="+mn-cs"/>
        </a:defRPr>
      </a:lvl2pPr>
      <a:lvl3pPr marL="1143000" indent="-228600" algn="l" defTabSz="914400" rtl="0" eaLnBrk="1" latinLnBrk="0" hangingPunct="1">
        <a:lnSpc>
          <a:spcPct val="100000"/>
        </a:lnSpc>
        <a:spcBef>
          <a:spcPts val="500"/>
        </a:spcBef>
        <a:buSzPct val="70000"/>
        <a:buFont typeface="Arial" panose="020B0604020202020204" pitchFamily="34" charset="0"/>
        <a:buChar char="•"/>
        <a:defRPr sz="1800" kern="1200">
          <a:solidFill>
            <a:schemeClr val="tx2"/>
          </a:solidFill>
          <a:latin typeface="+mj-lt"/>
          <a:ea typeface="+mn-ea"/>
          <a:cs typeface="+mn-cs"/>
        </a:defRPr>
      </a:lvl3pPr>
      <a:lvl4pPr marL="16002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4pPr>
      <a:lvl5pPr marL="20574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mielenterveystalo.fi/sites/default/files/2022-09/Omien-askelten-suunnittelu.pdf" TargetMode="External"/><Relationship Id="rId2" Type="http://schemas.openxmlformats.org/officeDocument/2006/relationships/hyperlink" Target="https://www.mielenterveystalo.fi/sites/default/files/2022-09/Omat-vahvuudet-ja-haasteet.pdf" TargetMode="External"/><Relationship Id="rId1" Type="http://schemas.openxmlformats.org/officeDocument/2006/relationships/slideLayout" Target="../slideLayouts/slideLayout2.xml"/><Relationship Id="rId5" Type="http://schemas.openxmlformats.org/officeDocument/2006/relationships/hyperlink" Target="https://www.mielenterveystalo.fi/fi" TargetMode="External"/><Relationship Id="rId4" Type="http://schemas.openxmlformats.org/officeDocument/2006/relationships/hyperlink" Target="https://www.mielenterveystalo.fi/sites/default/files/2022-09/Millaista-tarinaa-kerrot-itsestasi.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FD23066-E0E4-4A0C-B554-B9F2A91912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5D2E6F5-4096-40AF-B31C-B6FBEEFFB1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1600" y="1371600"/>
            <a:ext cx="3390900" cy="41148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p:cNvSpPr>
            <a:spLocks noGrp="1"/>
          </p:cNvSpPr>
          <p:nvPr>
            <p:ph type="ctrTitle"/>
          </p:nvPr>
        </p:nvSpPr>
        <p:spPr>
          <a:xfrm>
            <a:off x="1801894" y="1722789"/>
            <a:ext cx="2831848" cy="2163411"/>
          </a:xfrm>
        </p:spPr>
        <p:txBody>
          <a:bodyPr>
            <a:normAutofit/>
          </a:bodyPr>
          <a:lstStyle/>
          <a:p>
            <a:r>
              <a:rPr lang="fi-FI" sz="3200" dirty="0">
                <a:solidFill>
                  <a:schemeClr val="bg2"/>
                </a:solidFill>
              </a:rPr>
              <a:t>Itsetunto ja identiteetti</a:t>
            </a:r>
          </a:p>
        </p:txBody>
      </p:sp>
      <p:sp>
        <p:nvSpPr>
          <p:cNvPr id="3" name="Alaotsikko 2"/>
          <p:cNvSpPr>
            <a:spLocks noGrp="1"/>
          </p:cNvSpPr>
          <p:nvPr>
            <p:ph type="subTitle" idx="1"/>
          </p:nvPr>
        </p:nvSpPr>
        <p:spPr>
          <a:xfrm>
            <a:off x="1800665" y="4114800"/>
            <a:ext cx="2579077" cy="1076178"/>
          </a:xfrm>
        </p:spPr>
        <p:txBody>
          <a:bodyPr>
            <a:normAutofit/>
          </a:bodyPr>
          <a:lstStyle/>
          <a:p>
            <a:endParaRPr lang="fi-FI" sz="2000">
              <a:solidFill>
                <a:schemeClr val="bg1"/>
              </a:solidFill>
            </a:endParaRPr>
          </a:p>
        </p:txBody>
      </p:sp>
      <p:pic>
        <p:nvPicPr>
          <p:cNvPr id="4" name="Picture 3" descr="Värikäs-geometrinen muodot">
            <a:extLst>
              <a:ext uri="{FF2B5EF4-FFF2-40B4-BE49-F238E27FC236}">
                <a16:creationId xmlns:a16="http://schemas.microsoft.com/office/drawing/2014/main" id="{072DF7E5-A07D-69C1-E768-D683AB7C5399}"/>
              </a:ext>
            </a:extLst>
          </p:cNvPr>
          <p:cNvPicPr>
            <a:picLocks noChangeAspect="1"/>
          </p:cNvPicPr>
          <p:nvPr/>
        </p:nvPicPr>
        <p:blipFill>
          <a:blip r:embed="rId2"/>
          <a:srcRect l="1080" r="35426" b="8"/>
          <a:stretch/>
        </p:blipFill>
        <p:spPr>
          <a:xfrm>
            <a:off x="6096001" y="10"/>
            <a:ext cx="6096000" cy="6857990"/>
          </a:xfrm>
          <a:prstGeom prst="rect">
            <a:avLst/>
          </a:prstGeom>
        </p:spPr>
      </p:pic>
    </p:spTree>
    <p:extLst>
      <p:ext uri="{BB962C8B-B14F-4D97-AF65-F5344CB8AC3E}">
        <p14:creationId xmlns:p14="http://schemas.microsoft.com/office/powerpoint/2010/main" val="782385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BBC959F-CAB6-4E23-81DE-E0BBF2B7E0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94DEED-5E0F-4E41-A445-58C14864C3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767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1E2F8D7E-7DFC-6B6A-01C7-49C0FEE063E0}"/>
              </a:ext>
            </a:extLst>
          </p:cNvPr>
          <p:cNvSpPr>
            <a:spLocks noGrp="1"/>
          </p:cNvSpPr>
          <p:nvPr>
            <p:ph type="title"/>
          </p:nvPr>
        </p:nvSpPr>
        <p:spPr>
          <a:xfrm>
            <a:off x="232229" y="1371600"/>
            <a:ext cx="3748956" cy="4114800"/>
          </a:xfrm>
        </p:spPr>
        <p:txBody>
          <a:bodyPr anchor="ctr">
            <a:normAutofit/>
          </a:bodyPr>
          <a:lstStyle/>
          <a:p>
            <a:pPr algn="ctr"/>
            <a:r>
              <a:rPr lang="fi-FI" dirty="0">
                <a:solidFill>
                  <a:schemeClr val="bg2"/>
                </a:solidFill>
              </a:rPr>
              <a:t>Mitä on itsetunto ja identiteetti?</a:t>
            </a:r>
          </a:p>
        </p:txBody>
      </p:sp>
      <p:sp>
        <p:nvSpPr>
          <p:cNvPr id="12" name="Rectangle 11">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2500" y="685800"/>
            <a:ext cx="6743700"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53D10B6E-C850-E639-06B9-E1624660AB36}"/>
              </a:ext>
            </a:extLst>
          </p:cNvPr>
          <p:cNvSpPr>
            <a:spLocks noGrp="1"/>
          </p:cNvSpPr>
          <p:nvPr>
            <p:ph idx="1"/>
          </p:nvPr>
        </p:nvSpPr>
        <p:spPr>
          <a:xfrm>
            <a:off x="5310963" y="1270591"/>
            <a:ext cx="5631357" cy="4364666"/>
          </a:xfrm>
        </p:spPr>
        <p:txBody>
          <a:bodyPr anchor="ctr">
            <a:normAutofit/>
          </a:bodyPr>
          <a:lstStyle/>
          <a:p>
            <a:pPr>
              <a:buFont typeface="Wingdings" panose="020B0604020202020204" pitchFamily="34" charset="0"/>
              <a:buChar char="v"/>
            </a:pPr>
            <a:r>
              <a:rPr lang="fi-FI" sz="1600" dirty="0">
                <a:ea typeface="+mj-lt"/>
                <a:cs typeface="+mj-lt"/>
              </a:rPr>
              <a:t>Itsetunto muodostuu vaihtelevista ajatuksista, jotka koskevat omaa arvoa ja pystyvyyttä. Osa näistä ajatuksista liittyy menneisiin kokemuksiin. </a:t>
            </a:r>
            <a:endParaRPr lang="fi-FI" sz="1600">
              <a:ea typeface="+mj-lt"/>
              <a:cs typeface="+mj-lt"/>
            </a:endParaRPr>
          </a:p>
          <a:p>
            <a:pPr>
              <a:buFont typeface="Wingdings" panose="020B0604020202020204" pitchFamily="34" charset="0"/>
              <a:buChar char="v"/>
            </a:pPr>
            <a:r>
              <a:rPr lang="fi-FI" sz="1600" dirty="0">
                <a:ea typeface="+mj-lt"/>
                <a:cs typeface="+mj-lt"/>
              </a:rPr>
              <a:t>Elämän aikana muodostuvaa ja muuttuvaa käsitystä itsestä kutsutaan identiteetiksi ja se pitää sisällään mm. ajatuksia omista ominaisuuksista, itselle tärkeistä asioista ja itsestä suhteessa muihin ihmisiin.</a:t>
            </a:r>
            <a:endParaRPr lang="fi-FI" sz="1600"/>
          </a:p>
        </p:txBody>
      </p:sp>
    </p:spTree>
    <p:extLst>
      <p:ext uri="{BB962C8B-B14F-4D97-AF65-F5344CB8AC3E}">
        <p14:creationId xmlns:p14="http://schemas.microsoft.com/office/powerpoint/2010/main" val="1604807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BBC959F-CAB6-4E23-81DE-E0BBF2B7E0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94DEED-5E0F-4E41-A445-58C14864C3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767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7825D14-34D3-09F6-5260-BEDC55C9EF1C}"/>
              </a:ext>
            </a:extLst>
          </p:cNvPr>
          <p:cNvSpPr>
            <a:spLocks noGrp="1"/>
          </p:cNvSpPr>
          <p:nvPr>
            <p:ph type="title"/>
          </p:nvPr>
        </p:nvSpPr>
        <p:spPr>
          <a:xfrm>
            <a:off x="78015" y="1371600"/>
            <a:ext cx="3748955" cy="4114800"/>
          </a:xfrm>
        </p:spPr>
        <p:txBody>
          <a:bodyPr anchor="ctr">
            <a:normAutofit/>
          </a:bodyPr>
          <a:lstStyle/>
          <a:p>
            <a:pPr algn="ctr"/>
            <a:r>
              <a:rPr lang="fi-FI" dirty="0">
                <a:solidFill>
                  <a:schemeClr val="bg2"/>
                </a:solidFill>
              </a:rPr>
              <a:t>Itsetuntoon vaikuttavat asiat</a:t>
            </a:r>
          </a:p>
        </p:txBody>
      </p:sp>
      <p:sp>
        <p:nvSpPr>
          <p:cNvPr id="12" name="Rectangle 11">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2500" y="685800"/>
            <a:ext cx="6743700"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D979B199-F28A-C1D8-6336-065E571C036A}"/>
              </a:ext>
            </a:extLst>
          </p:cNvPr>
          <p:cNvSpPr>
            <a:spLocks noGrp="1"/>
          </p:cNvSpPr>
          <p:nvPr>
            <p:ph idx="1"/>
          </p:nvPr>
        </p:nvSpPr>
        <p:spPr>
          <a:xfrm>
            <a:off x="5310963" y="1270591"/>
            <a:ext cx="5631357" cy="4364666"/>
          </a:xfrm>
        </p:spPr>
        <p:txBody>
          <a:bodyPr anchor="ctr">
            <a:normAutofit lnSpcReduction="10000"/>
          </a:bodyPr>
          <a:lstStyle/>
          <a:p>
            <a:pPr>
              <a:buFont typeface="Wingdings" panose="020B0604020202020204" pitchFamily="34" charset="0"/>
              <a:buChar char="v"/>
            </a:pPr>
            <a:r>
              <a:rPr lang="fi-FI" sz="1600" dirty="0"/>
              <a:t>Vastoinkäymiset ja toisten mitätöivä kohtelu voivat herättää kielteisiä ajatuksia itsestä. Erityisesti nuoret kokevat usein liiallista itsekriittisyyttä, ja itseä kohtaan ollaan herkästi paljon ankarampia ja vaativampia kuin muita kohtaan. </a:t>
            </a:r>
            <a:endParaRPr lang="fi-FI" sz="1600" dirty="0">
              <a:solidFill>
                <a:srgbClr val="000000"/>
              </a:solidFill>
            </a:endParaRPr>
          </a:p>
          <a:p>
            <a:pPr>
              <a:buFont typeface="Wingdings" panose="020B0604020202020204" pitchFamily="34" charset="0"/>
              <a:buChar char="v"/>
            </a:pPr>
            <a:r>
              <a:rPr lang="fi-FI" sz="1600" dirty="0">
                <a:solidFill>
                  <a:srgbClr val="000000"/>
                </a:solidFill>
                <a:ea typeface="+mj-lt"/>
                <a:cs typeface="+mj-lt"/>
              </a:rPr>
              <a:t>Heikolla itsetunnolla tarkoitetaan tavallisesti sitä, että näkemykset itsestä ovat isolta osin kielteisiä. </a:t>
            </a:r>
            <a:endParaRPr lang="fi-FI" sz="1600">
              <a:solidFill>
                <a:srgbClr val="412D24"/>
              </a:solidFill>
              <a:ea typeface="+mj-lt"/>
              <a:cs typeface="+mj-lt"/>
            </a:endParaRPr>
          </a:p>
          <a:p>
            <a:pPr>
              <a:buFont typeface="Wingdings" panose="020B0604020202020204" pitchFamily="34" charset="0"/>
              <a:buChar char="v"/>
            </a:pPr>
            <a:r>
              <a:rPr lang="fi-FI" sz="1600" dirty="0">
                <a:solidFill>
                  <a:srgbClr val="000000"/>
                </a:solidFill>
                <a:ea typeface="+mj-lt"/>
                <a:cs typeface="+mj-lt"/>
              </a:rPr>
              <a:t>Ihminen saattaa pitää itseään:</a:t>
            </a:r>
          </a:p>
          <a:p>
            <a:pPr lvl="1">
              <a:buFont typeface="Wingdings" panose="020B0604020202020204" pitchFamily="34" charset="0"/>
              <a:buChar char="Ø"/>
            </a:pPr>
            <a:r>
              <a:rPr lang="fi-FI" sz="1600" dirty="0">
                <a:solidFill>
                  <a:srgbClr val="000000"/>
                </a:solidFill>
                <a:ea typeface="+mj-lt"/>
                <a:cs typeface="+mj-lt"/>
              </a:rPr>
              <a:t>Huonona</a:t>
            </a:r>
          </a:p>
          <a:p>
            <a:pPr lvl="1">
              <a:buFont typeface="Wingdings" panose="020B0604020202020204" pitchFamily="34" charset="0"/>
              <a:buChar char="Ø"/>
            </a:pPr>
            <a:r>
              <a:rPr lang="fi-FI" sz="1600" dirty="0">
                <a:solidFill>
                  <a:srgbClr val="000000"/>
                </a:solidFill>
                <a:ea typeface="+mj-lt"/>
                <a:cs typeface="+mj-lt"/>
              </a:rPr>
              <a:t>Riittämättömänä</a:t>
            </a:r>
          </a:p>
          <a:p>
            <a:pPr lvl="1">
              <a:buFont typeface="Wingdings" panose="020B0604020202020204" pitchFamily="34" charset="0"/>
              <a:buChar char="Ø"/>
            </a:pPr>
            <a:r>
              <a:rPr lang="fi-FI" sz="1600" dirty="0">
                <a:solidFill>
                  <a:srgbClr val="000000"/>
                </a:solidFill>
                <a:ea typeface="+mj-lt"/>
                <a:cs typeface="+mj-lt"/>
              </a:rPr>
              <a:t>Kyvyttömänä</a:t>
            </a:r>
          </a:p>
          <a:p>
            <a:pPr>
              <a:buFont typeface="Wingdings" panose="020B0604020202020204" pitchFamily="34" charset="0"/>
              <a:buChar char="v"/>
            </a:pPr>
            <a:r>
              <a:rPr lang="fi-FI" sz="1600" dirty="0">
                <a:solidFill>
                  <a:srgbClr val="000000"/>
                </a:solidFill>
                <a:ea typeface="+mj-lt"/>
                <a:cs typeface="+mj-lt"/>
              </a:rPr>
              <a:t>Jos näitä ajatuksia pitää ehdottomina totuuksina ja toimii niiden mukaisesti, ne voivat merkittävästi rajoittaa elämää ja heikentää merkittävästi hyvinvointia.</a:t>
            </a:r>
            <a:endParaRPr lang="fi-FI" sz="1600" dirty="0">
              <a:solidFill>
                <a:srgbClr val="000000"/>
              </a:solidFill>
            </a:endParaRPr>
          </a:p>
          <a:p>
            <a:pPr marL="0" indent="0" algn="just">
              <a:buNone/>
            </a:pPr>
            <a:r>
              <a:rPr lang="fi-FI" sz="1400" dirty="0">
                <a:solidFill>
                  <a:srgbClr val="000000"/>
                </a:solidFill>
              </a:rPr>
              <a:t>     </a:t>
            </a:r>
            <a:endParaRPr lang="fi-FI" sz="1400" dirty="0" err="1">
              <a:solidFill>
                <a:srgbClr val="000000"/>
              </a:solidFill>
            </a:endParaRPr>
          </a:p>
          <a:p>
            <a:pPr marL="0" indent="0" algn="just">
              <a:buNone/>
            </a:pPr>
            <a:r>
              <a:rPr lang="fi-FI" sz="1400" dirty="0">
                <a:solidFill>
                  <a:srgbClr val="000000"/>
                </a:solidFill>
              </a:rPr>
              <a:t>     </a:t>
            </a:r>
          </a:p>
          <a:p>
            <a:pPr>
              <a:buFont typeface="Wingdings" panose="020B0604020202020204" pitchFamily="34" charset="0"/>
              <a:buChar char="v"/>
            </a:pPr>
            <a:endParaRPr lang="fi-FI" sz="1400" dirty="0">
              <a:solidFill>
                <a:srgbClr val="000000"/>
              </a:solidFill>
            </a:endParaRPr>
          </a:p>
        </p:txBody>
      </p:sp>
    </p:spTree>
    <p:extLst>
      <p:ext uri="{BB962C8B-B14F-4D97-AF65-F5344CB8AC3E}">
        <p14:creationId xmlns:p14="http://schemas.microsoft.com/office/powerpoint/2010/main" val="1642925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BBC959F-CAB6-4E23-81DE-E0BBF2B7E0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94DEED-5E0F-4E41-A445-58C14864C3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767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7825D14-34D3-09F6-5260-BEDC55C9EF1C}"/>
              </a:ext>
            </a:extLst>
          </p:cNvPr>
          <p:cNvSpPr>
            <a:spLocks noGrp="1"/>
          </p:cNvSpPr>
          <p:nvPr>
            <p:ph type="title"/>
          </p:nvPr>
        </p:nvSpPr>
        <p:spPr>
          <a:xfrm>
            <a:off x="78015" y="1371600"/>
            <a:ext cx="3748955" cy="4114800"/>
          </a:xfrm>
        </p:spPr>
        <p:txBody>
          <a:bodyPr anchor="ctr">
            <a:normAutofit/>
          </a:bodyPr>
          <a:lstStyle/>
          <a:p>
            <a:pPr algn="ctr"/>
            <a:r>
              <a:rPr lang="fi-FI" dirty="0">
                <a:solidFill>
                  <a:schemeClr val="bg2"/>
                </a:solidFill>
              </a:rPr>
              <a:t>Itsetuntoon vaikuttavat asiat</a:t>
            </a:r>
          </a:p>
        </p:txBody>
      </p:sp>
      <p:sp>
        <p:nvSpPr>
          <p:cNvPr id="12" name="Rectangle 11">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2500" y="685800"/>
            <a:ext cx="6743700"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D979B199-F28A-C1D8-6336-065E571C036A}"/>
              </a:ext>
            </a:extLst>
          </p:cNvPr>
          <p:cNvSpPr>
            <a:spLocks noGrp="1"/>
          </p:cNvSpPr>
          <p:nvPr>
            <p:ph idx="1"/>
          </p:nvPr>
        </p:nvSpPr>
        <p:spPr>
          <a:xfrm>
            <a:off x="5310963" y="1270591"/>
            <a:ext cx="5631357" cy="4591451"/>
          </a:xfrm>
        </p:spPr>
        <p:txBody>
          <a:bodyPr anchor="ctr">
            <a:normAutofit fontScale="92500" lnSpcReduction="10000"/>
          </a:bodyPr>
          <a:lstStyle/>
          <a:p>
            <a:pPr>
              <a:buFont typeface="Wingdings" panose="020B0604020202020204" pitchFamily="34" charset="0"/>
              <a:buChar char="v"/>
            </a:pPr>
            <a:r>
              <a:rPr lang="fi-FI" sz="1600" dirty="0">
                <a:solidFill>
                  <a:srgbClr val="412D24"/>
                </a:solidFill>
                <a:ea typeface="+mj-lt"/>
                <a:cs typeface="+mj-lt"/>
              </a:rPr>
              <a:t>Mielellä on kyky keksiä useita syitä siihen, miksi et riitä sellaisena kuin olet. </a:t>
            </a:r>
          </a:p>
          <a:p>
            <a:pPr>
              <a:buFont typeface="Wingdings" panose="020B0604020202020204" pitchFamily="34" charset="0"/>
              <a:buChar char="v"/>
            </a:pPr>
            <a:r>
              <a:rPr lang="fi-FI" sz="1600" dirty="0">
                <a:solidFill>
                  <a:srgbClr val="412D24"/>
                </a:solidFill>
                <a:ea typeface="+mj-lt"/>
                <a:cs typeface="+mj-lt"/>
              </a:rPr>
              <a:t>Mielesi saattaa väittää, että:</a:t>
            </a:r>
          </a:p>
          <a:p>
            <a:pPr lvl="1">
              <a:buFont typeface="Wingdings" panose="020B0604020202020204" pitchFamily="34" charset="0"/>
              <a:buChar char="Ø"/>
            </a:pPr>
            <a:r>
              <a:rPr lang="fi-FI" sz="1600" dirty="0">
                <a:solidFill>
                  <a:srgbClr val="412D24"/>
                </a:solidFill>
                <a:ea typeface="+mj-lt"/>
                <a:cs typeface="+mj-lt"/>
              </a:rPr>
              <a:t>et ole tarpeeksi kaunis/komea</a:t>
            </a:r>
          </a:p>
          <a:p>
            <a:pPr lvl="1">
              <a:buFont typeface="Wingdings" panose="020B0604020202020204" pitchFamily="34" charset="0"/>
              <a:buChar char="Ø"/>
            </a:pPr>
            <a:r>
              <a:rPr lang="fi-FI" sz="1600" dirty="0">
                <a:solidFill>
                  <a:srgbClr val="412D24"/>
                </a:solidFill>
                <a:ea typeface="+mj-lt"/>
                <a:cs typeface="+mj-lt"/>
              </a:rPr>
              <a:t>kehosi on vääränlainen</a:t>
            </a:r>
          </a:p>
          <a:p>
            <a:pPr lvl="1">
              <a:buFont typeface="Wingdings" panose="020B0604020202020204" pitchFamily="34" charset="0"/>
              <a:buChar char="Ø"/>
            </a:pPr>
            <a:r>
              <a:rPr lang="fi-FI" sz="1600" dirty="0">
                <a:solidFill>
                  <a:srgbClr val="412D24"/>
                </a:solidFill>
                <a:ea typeface="+mj-lt"/>
                <a:cs typeface="+mj-lt"/>
              </a:rPr>
              <a:t>et osaa asioita yhtä hyvin kuin muut</a:t>
            </a:r>
          </a:p>
          <a:p>
            <a:pPr lvl="1">
              <a:buFont typeface="Wingdings" panose="020B0604020202020204" pitchFamily="34" charset="0"/>
              <a:buChar char="Ø"/>
            </a:pPr>
            <a:r>
              <a:rPr lang="fi-FI" sz="1600" dirty="0">
                <a:solidFill>
                  <a:srgbClr val="412D24"/>
                </a:solidFill>
                <a:ea typeface="+mj-lt"/>
                <a:cs typeface="+mj-lt"/>
              </a:rPr>
              <a:t>et ole tarpeeksi kiinnostava</a:t>
            </a:r>
            <a:r>
              <a:rPr lang="fi-FI" sz="1400" dirty="0">
                <a:solidFill>
                  <a:srgbClr val="000000"/>
                </a:solidFill>
              </a:rPr>
              <a:t>  </a:t>
            </a:r>
            <a:endParaRPr lang="fi-FI" dirty="0"/>
          </a:p>
          <a:p>
            <a:pPr>
              <a:buFont typeface="Wingdings" panose="020B0604020202020204" pitchFamily="34" charset="0"/>
              <a:buChar char="v"/>
            </a:pPr>
            <a:r>
              <a:rPr lang="fi-FI" sz="1600" dirty="0">
                <a:solidFill>
                  <a:srgbClr val="000000"/>
                </a:solidFill>
                <a:ea typeface="+mj-lt"/>
                <a:cs typeface="+mj-lt"/>
              </a:rPr>
              <a:t>Huomaa, että oma mielesi voi keksiä kritisoivia ja vähätteleviä ajatuksia käytännössä loputtomiin riippumatta siitä, millainen olet ja mitä teet. </a:t>
            </a:r>
          </a:p>
          <a:p>
            <a:pPr>
              <a:buFont typeface="Wingdings" panose="020B0604020202020204" pitchFamily="34" charset="0"/>
              <a:buChar char="v"/>
            </a:pPr>
            <a:r>
              <a:rPr lang="fi-FI" sz="1600" dirty="0">
                <a:solidFill>
                  <a:srgbClr val="000000"/>
                </a:solidFill>
                <a:ea typeface="+mj-lt"/>
                <a:cs typeface="+mj-lt"/>
              </a:rPr>
              <a:t>Kielteinen minäkuva tai heikko itsetunto vaivaavaa useimpia ainakin joissain elämänvaiheissa, sillä se ei ole mikään pysyvä tila, vaan se muuttuu ja hakee paikkaansa. </a:t>
            </a:r>
            <a:endParaRPr lang="fi-FI" sz="1600">
              <a:solidFill>
                <a:srgbClr val="000000"/>
              </a:solidFill>
              <a:ea typeface="+mj-lt"/>
              <a:cs typeface="+mj-lt"/>
            </a:endParaRPr>
          </a:p>
          <a:p>
            <a:pPr>
              <a:buFont typeface="Wingdings" panose="020B0604020202020204" pitchFamily="34" charset="0"/>
              <a:buChar char="v"/>
            </a:pPr>
            <a:r>
              <a:rPr lang="fi-FI" sz="1600" dirty="0">
                <a:solidFill>
                  <a:srgbClr val="000000"/>
                </a:solidFill>
                <a:ea typeface="+mj-lt"/>
                <a:cs typeface="+mj-lt"/>
              </a:rPr>
              <a:t>Kielteisen minäkuvan taustalla ovat usein omat ajatukset ja uskomukset itsestä. Ajatukset itsessään eivät ole vaarallisia ja ongelmia syntyy vasta silloin, jos uskoo ongelmallisiin ajatuksiin liikaa ja alkaa toimia niiden mukaisesti.</a:t>
            </a:r>
            <a:endParaRPr lang="fi-FI" sz="1600">
              <a:solidFill>
                <a:srgbClr val="000000"/>
              </a:solidFill>
            </a:endParaRPr>
          </a:p>
        </p:txBody>
      </p:sp>
    </p:spTree>
    <p:extLst>
      <p:ext uri="{BB962C8B-B14F-4D97-AF65-F5344CB8AC3E}">
        <p14:creationId xmlns:p14="http://schemas.microsoft.com/office/powerpoint/2010/main" val="1989415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BBC959F-CAB6-4E23-81DE-E0BBF2B7E0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a:p>
            <a:pPr algn="ctr"/>
            <a:endParaRPr lang="en-US" dirty="0"/>
          </a:p>
        </p:txBody>
      </p:sp>
      <p:sp>
        <p:nvSpPr>
          <p:cNvPr id="10" name="Rectangle 9">
            <a:extLst>
              <a:ext uri="{FF2B5EF4-FFF2-40B4-BE49-F238E27FC236}">
                <a16:creationId xmlns:a16="http://schemas.microsoft.com/office/drawing/2014/main" id="{7A94DEED-5E0F-4E41-A445-58C14864C3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767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7825D14-34D3-09F6-5260-BEDC55C9EF1C}"/>
              </a:ext>
            </a:extLst>
          </p:cNvPr>
          <p:cNvSpPr>
            <a:spLocks noGrp="1"/>
          </p:cNvSpPr>
          <p:nvPr>
            <p:ph type="title"/>
          </p:nvPr>
        </p:nvSpPr>
        <p:spPr>
          <a:xfrm>
            <a:off x="78015" y="1371600"/>
            <a:ext cx="3748955" cy="4114800"/>
          </a:xfrm>
        </p:spPr>
        <p:txBody>
          <a:bodyPr anchor="ctr">
            <a:normAutofit/>
          </a:bodyPr>
          <a:lstStyle/>
          <a:p>
            <a:pPr algn="ctr"/>
            <a:r>
              <a:rPr lang="fi-FI" dirty="0">
                <a:solidFill>
                  <a:schemeClr val="bg2"/>
                </a:solidFill>
              </a:rPr>
              <a:t>Ympäristön vaikutus</a:t>
            </a:r>
          </a:p>
        </p:txBody>
      </p:sp>
      <p:sp>
        <p:nvSpPr>
          <p:cNvPr id="12" name="Rectangle 11">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2500" y="685800"/>
            <a:ext cx="6743700"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D979B199-F28A-C1D8-6336-065E571C036A}"/>
              </a:ext>
            </a:extLst>
          </p:cNvPr>
          <p:cNvSpPr>
            <a:spLocks noGrp="1"/>
          </p:cNvSpPr>
          <p:nvPr>
            <p:ph idx="1"/>
          </p:nvPr>
        </p:nvSpPr>
        <p:spPr>
          <a:xfrm>
            <a:off x="5310963" y="1270591"/>
            <a:ext cx="5631357" cy="4591451"/>
          </a:xfrm>
        </p:spPr>
        <p:txBody>
          <a:bodyPr anchor="ctr">
            <a:normAutofit/>
          </a:bodyPr>
          <a:lstStyle/>
          <a:p>
            <a:pPr>
              <a:buFont typeface="Wingdings" panose="020B0604020202020204" pitchFamily="34" charset="0"/>
              <a:buChar char="v"/>
            </a:pPr>
            <a:r>
              <a:rPr lang="fi-FI" sz="1600" dirty="0">
                <a:solidFill>
                  <a:srgbClr val="412D24"/>
                </a:solidFill>
                <a:ea typeface="+mj-lt"/>
                <a:cs typeface="+mj-lt"/>
              </a:rPr>
              <a:t>Identiteetti rakentuu yhteydessä ympäröivään maailmaan. </a:t>
            </a:r>
          </a:p>
          <a:p>
            <a:pPr>
              <a:buFont typeface="Wingdings" panose="020B0604020202020204" pitchFamily="34" charset="0"/>
              <a:buChar char="v"/>
            </a:pPr>
            <a:r>
              <a:rPr lang="fi-FI" sz="1600" dirty="0">
                <a:solidFill>
                  <a:srgbClr val="412D24"/>
                </a:solidFill>
                <a:ea typeface="+mj-lt"/>
                <a:cs typeface="+mj-lt"/>
              </a:rPr>
              <a:t>Jatkuva tietoisuus muiden ihanteista voi kuitenkin myös hankaloittaa oman suunnan löytymistä. pyrkiä täyttämään liiallisesti jonkun muun toiveita ja ihanteita ja jättää omasi syrjään. </a:t>
            </a:r>
          </a:p>
          <a:p>
            <a:pPr>
              <a:buFont typeface="Wingdings" panose="020B0604020202020204" pitchFamily="34" charset="0"/>
              <a:buChar char="v"/>
            </a:pPr>
            <a:r>
              <a:rPr lang="fi-FI" sz="1600" dirty="0">
                <a:solidFill>
                  <a:srgbClr val="412D24"/>
                </a:solidFill>
                <a:ea typeface="+mj-lt"/>
                <a:cs typeface="+mj-lt"/>
              </a:rPr>
              <a:t>Saatat esimerkiksi ottaa vaikutteita ja ulkonäköpaineita somesta vain koska muutkin niin tekevät, miettimättä, onko ne sellaisia mitä itse haluaisit tehdä tai millainen sinusta tuntuu omalle kohdalle hyvälle.</a:t>
            </a:r>
          </a:p>
          <a:p>
            <a:pPr>
              <a:buFont typeface="Wingdings" panose="020B0604020202020204" pitchFamily="34" charset="0"/>
              <a:buChar char="v"/>
            </a:pPr>
            <a:r>
              <a:rPr lang="fi-FI" sz="1600" dirty="0">
                <a:solidFill>
                  <a:srgbClr val="412D24"/>
                </a:solidFill>
                <a:ea typeface="+mj-lt"/>
                <a:cs typeface="+mj-lt"/>
              </a:rPr>
              <a:t>Nuoret varsinkin voi tuntea olon hämmentyneeksi ja riittämättömäksi, koska erilaisia vaihtoehtoja on niin paljon ja juuttua jatkuvasti vertaamaan itseään muihin esimerkiksi ulkonäön, omaisuuden tai kaverisuhteiden osalta</a:t>
            </a:r>
            <a:endParaRPr lang="fi-FI" sz="1600" dirty="0">
              <a:solidFill>
                <a:srgbClr val="412D24"/>
              </a:solidFill>
            </a:endParaRPr>
          </a:p>
        </p:txBody>
      </p:sp>
    </p:spTree>
    <p:extLst>
      <p:ext uri="{BB962C8B-B14F-4D97-AF65-F5344CB8AC3E}">
        <p14:creationId xmlns:p14="http://schemas.microsoft.com/office/powerpoint/2010/main" val="284850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BBC959F-CAB6-4E23-81DE-E0BBF2B7E0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a:p>
            <a:pPr algn="ctr"/>
            <a:endParaRPr lang="en-US" dirty="0"/>
          </a:p>
        </p:txBody>
      </p:sp>
      <p:sp>
        <p:nvSpPr>
          <p:cNvPr id="10" name="Rectangle 9">
            <a:extLst>
              <a:ext uri="{FF2B5EF4-FFF2-40B4-BE49-F238E27FC236}">
                <a16:creationId xmlns:a16="http://schemas.microsoft.com/office/drawing/2014/main" id="{7A94DEED-5E0F-4E41-A445-58C14864C3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767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7825D14-34D3-09F6-5260-BEDC55C9EF1C}"/>
              </a:ext>
            </a:extLst>
          </p:cNvPr>
          <p:cNvSpPr>
            <a:spLocks noGrp="1"/>
          </p:cNvSpPr>
          <p:nvPr>
            <p:ph type="title"/>
          </p:nvPr>
        </p:nvSpPr>
        <p:spPr>
          <a:xfrm>
            <a:off x="78015" y="1371600"/>
            <a:ext cx="3748955" cy="4114800"/>
          </a:xfrm>
        </p:spPr>
        <p:txBody>
          <a:bodyPr anchor="ctr">
            <a:normAutofit/>
          </a:bodyPr>
          <a:lstStyle/>
          <a:p>
            <a:pPr algn="ctr"/>
            <a:r>
              <a:rPr lang="fi-FI" dirty="0">
                <a:solidFill>
                  <a:schemeClr val="bg2"/>
                </a:solidFill>
              </a:rPr>
              <a:t>Kuinka vaikuttaa itse ?</a:t>
            </a:r>
          </a:p>
        </p:txBody>
      </p:sp>
      <p:sp>
        <p:nvSpPr>
          <p:cNvPr id="12" name="Rectangle 11">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2500" y="685800"/>
            <a:ext cx="6743700"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D979B199-F28A-C1D8-6336-065E571C036A}"/>
              </a:ext>
            </a:extLst>
          </p:cNvPr>
          <p:cNvSpPr>
            <a:spLocks noGrp="1"/>
          </p:cNvSpPr>
          <p:nvPr>
            <p:ph idx="1"/>
          </p:nvPr>
        </p:nvSpPr>
        <p:spPr>
          <a:xfrm>
            <a:off x="5283749" y="1061949"/>
            <a:ext cx="5658571" cy="4800093"/>
          </a:xfrm>
        </p:spPr>
        <p:txBody>
          <a:bodyPr vert="horz" lIns="91440" tIns="45720" rIns="91440" bIns="45720" rtlCol="0" anchor="ctr">
            <a:noAutofit/>
          </a:bodyPr>
          <a:lstStyle/>
          <a:p>
            <a:pPr>
              <a:buFont typeface="Wingdings" panose="020B0604020202020204" pitchFamily="34" charset="0"/>
              <a:buChar char="v"/>
            </a:pPr>
            <a:r>
              <a:rPr lang="fi-FI" sz="1400" dirty="0">
                <a:solidFill>
                  <a:srgbClr val="000000"/>
                </a:solidFill>
                <a:latin typeface="Goudy Old Style"/>
              </a:rPr>
              <a:t>OLE LÄSNÄ TÄSSÄ HETKESSÄ! On tärkeää suunnata mieli tietoisesti tähän hetkeen. Nykyinen elämä menee ohi, jos kaikki aikasi menee menneiden murehtimiseen tai tulevaisuuden pelkäämiseen. </a:t>
            </a:r>
          </a:p>
          <a:p>
            <a:pPr>
              <a:buFont typeface="Wingdings" panose="020B0604020202020204" pitchFamily="34" charset="0"/>
              <a:buChar char="v"/>
            </a:pPr>
            <a:r>
              <a:rPr lang="fi-FI" sz="1400" dirty="0">
                <a:solidFill>
                  <a:srgbClr val="000000"/>
                </a:solidFill>
                <a:latin typeface="Goudy Old Style"/>
              </a:rPr>
              <a:t>SUHTAUDU TULEVAISUUTEEN TOIVEIKKAASTI! Nykyhetkessä läsnä olemisen lisäksi kannattaa tulevaisuuteen suhtautua avoimesti. Et voi tietää, mitä on tulossa. </a:t>
            </a:r>
          </a:p>
          <a:p>
            <a:pPr>
              <a:buFont typeface="Wingdings" panose="020B0604020202020204" pitchFamily="34" charset="0"/>
              <a:buChar char="v"/>
            </a:pPr>
            <a:r>
              <a:rPr lang="fi-FI" sz="1400" dirty="0">
                <a:solidFill>
                  <a:srgbClr val="000000"/>
                </a:solidFill>
              </a:rPr>
              <a:t>VAHVUUDET JA HAASTEET OVAT SUHTEELLISIA. </a:t>
            </a:r>
            <a:r>
              <a:rPr lang="fi-FI" sz="1400" dirty="0">
                <a:solidFill>
                  <a:srgbClr val="000000"/>
                </a:solidFill>
                <a:latin typeface="Goudy Old Style"/>
              </a:rPr>
              <a:t>Niitä ei voi käsitellä samanlaisina aistein havaittavina faktoina kuin esimerkiksi havaintoa siitä, että aurinko nousee ja laskee. Voit pohtia niitä vain omista lähtökohdistasi.</a:t>
            </a:r>
            <a:endParaRPr lang="fi-FI" sz="1400" dirty="0">
              <a:latin typeface="Goudy Old Style"/>
            </a:endParaRPr>
          </a:p>
          <a:p>
            <a:pPr>
              <a:buFont typeface="Wingdings" panose="020B0604020202020204" pitchFamily="34" charset="0"/>
              <a:buChar char="v"/>
            </a:pPr>
            <a:r>
              <a:rPr lang="fi-FI" sz="1400" dirty="0">
                <a:solidFill>
                  <a:srgbClr val="000000"/>
                </a:solidFill>
              </a:rPr>
              <a:t>ÄLÄ JUUTU USKOMUKSIIN ITSESTÄ!</a:t>
            </a:r>
            <a:r>
              <a:rPr lang="fi-FI" sz="1400" dirty="0">
                <a:solidFill>
                  <a:srgbClr val="000000"/>
                </a:solidFill>
                <a:latin typeface="Goudy Old Style"/>
              </a:rPr>
              <a:t> Muista, että myös pohdinta omista vahvuuksista ja haasteista on eräänlainen tarina, joka ei koskaan tavoita täysin kaikkea sitä, mitä pohjimmiltasi olet. Siksi ei kannata kiinnittyä liikaa tähän tarinaan vaan olla avoin oppimaan itsestään jatkuvasti uutta.</a:t>
            </a:r>
            <a:endParaRPr lang="fi-FI" sz="1400" dirty="0">
              <a:latin typeface="Goudy Old Style"/>
            </a:endParaRPr>
          </a:p>
          <a:p>
            <a:pPr>
              <a:buFont typeface="Wingdings" panose="020B0604020202020204" pitchFamily="34" charset="0"/>
              <a:buChar char="v"/>
            </a:pPr>
            <a:r>
              <a:rPr lang="fi-FI" sz="1400">
                <a:solidFill>
                  <a:srgbClr val="000000"/>
                </a:solidFill>
                <a:latin typeface="Goudy Old Style"/>
              </a:rPr>
              <a:t>On hyvä uskaltaa muuttaa käsitystä omista vahvuuksistaan ja haasteistaan. Moni saattaa koko elämänsä esimerkiksi uskoa, että on huono matematiikassa, vaikka haasteiden syy olisi itselle sopivan opetuksen ja opiskelutapojen puute.</a:t>
            </a:r>
            <a:endParaRPr lang="fi-FI" sz="1400">
              <a:latin typeface="Goudy Old Style"/>
            </a:endParaRPr>
          </a:p>
          <a:p>
            <a:pPr>
              <a:buFont typeface="Wingdings" panose="020B0604020202020204" pitchFamily="34" charset="0"/>
              <a:buChar char="v"/>
            </a:pPr>
            <a:endParaRPr lang="fi-FI" sz="1200" dirty="0">
              <a:solidFill>
                <a:srgbClr val="000000"/>
              </a:solidFill>
              <a:latin typeface="Inter"/>
            </a:endParaRPr>
          </a:p>
        </p:txBody>
      </p:sp>
    </p:spTree>
    <p:extLst>
      <p:ext uri="{BB962C8B-B14F-4D97-AF65-F5344CB8AC3E}">
        <p14:creationId xmlns:p14="http://schemas.microsoft.com/office/powerpoint/2010/main" val="959866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BBC959F-CAB6-4E23-81DE-E0BBF2B7E0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a:p>
            <a:pPr algn="ctr"/>
            <a:endParaRPr lang="en-US" dirty="0"/>
          </a:p>
        </p:txBody>
      </p:sp>
      <p:sp>
        <p:nvSpPr>
          <p:cNvPr id="10" name="Rectangle 9">
            <a:extLst>
              <a:ext uri="{FF2B5EF4-FFF2-40B4-BE49-F238E27FC236}">
                <a16:creationId xmlns:a16="http://schemas.microsoft.com/office/drawing/2014/main" id="{7A94DEED-5E0F-4E41-A445-58C14864C3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767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7825D14-34D3-09F6-5260-BEDC55C9EF1C}"/>
              </a:ext>
            </a:extLst>
          </p:cNvPr>
          <p:cNvSpPr>
            <a:spLocks noGrp="1"/>
          </p:cNvSpPr>
          <p:nvPr>
            <p:ph type="title"/>
          </p:nvPr>
        </p:nvSpPr>
        <p:spPr>
          <a:xfrm>
            <a:off x="78015" y="1371600"/>
            <a:ext cx="3748955" cy="4114800"/>
          </a:xfrm>
        </p:spPr>
        <p:txBody>
          <a:bodyPr anchor="ctr">
            <a:normAutofit/>
          </a:bodyPr>
          <a:lstStyle/>
          <a:p>
            <a:pPr algn="ctr"/>
            <a:r>
              <a:rPr lang="fi-FI" dirty="0">
                <a:solidFill>
                  <a:schemeClr val="bg2"/>
                </a:solidFill>
              </a:rPr>
              <a:t> harjoitteita itsetunnon ja identiteetin parantamisen tueksi</a:t>
            </a:r>
          </a:p>
        </p:txBody>
      </p:sp>
      <p:sp>
        <p:nvSpPr>
          <p:cNvPr id="12" name="Rectangle 11">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2500" y="685800"/>
            <a:ext cx="6743700"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D979B199-F28A-C1D8-6336-065E571C036A}"/>
              </a:ext>
            </a:extLst>
          </p:cNvPr>
          <p:cNvSpPr>
            <a:spLocks noGrp="1"/>
          </p:cNvSpPr>
          <p:nvPr>
            <p:ph idx="1"/>
          </p:nvPr>
        </p:nvSpPr>
        <p:spPr>
          <a:xfrm>
            <a:off x="5310963" y="1270591"/>
            <a:ext cx="5631357" cy="4591451"/>
          </a:xfrm>
        </p:spPr>
        <p:txBody>
          <a:bodyPr anchor="ctr">
            <a:normAutofit/>
          </a:bodyPr>
          <a:lstStyle/>
          <a:p>
            <a:pPr>
              <a:buFont typeface="Wingdings" panose="020B0604020202020204" pitchFamily="34" charset="0"/>
              <a:buChar char="v"/>
            </a:pPr>
            <a:r>
              <a:rPr lang="fi-FI" sz="1600" dirty="0">
                <a:solidFill>
                  <a:srgbClr val="412D24"/>
                </a:solidFill>
                <a:ea typeface="+mj-lt"/>
                <a:cs typeface="+mj-lt"/>
                <a:hlinkClick r:id="rId2"/>
              </a:rPr>
              <a:t>Harjoitus: Omat vavuudet ja haasteet</a:t>
            </a:r>
          </a:p>
          <a:p>
            <a:pPr>
              <a:buFont typeface="Wingdings" panose="020B0604020202020204" pitchFamily="34" charset="0"/>
              <a:buChar char="v"/>
            </a:pPr>
            <a:r>
              <a:rPr lang="fi-FI" sz="1600" dirty="0">
                <a:solidFill>
                  <a:srgbClr val="412D24"/>
                </a:solidFill>
                <a:ea typeface="+mj-lt"/>
                <a:cs typeface="+mj-lt"/>
                <a:hlinkClick r:id="rId3"/>
              </a:rPr>
              <a:t>Harjoitus: Omien askelten suunnittelu</a:t>
            </a:r>
          </a:p>
          <a:p>
            <a:pPr>
              <a:buFont typeface="Wingdings" panose="020B0604020202020204" pitchFamily="34" charset="0"/>
              <a:buChar char="v"/>
            </a:pPr>
            <a:r>
              <a:rPr lang="fi-FI" sz="1600" dirty="0">
                <a:solidFill>
                  <a:srgbClr val="412D24"/>
                </a:solidFill>
                <a:ea typeface="+mj-lt"/>
                <a:cs typeface="+mj-lt"/>
                <a:hlinkClick r:id="rId4"/>
              </a:rPr>
              <a:t>Harjoitus: Millaista tarinaa kerrot itsestäsi</a:t>
            </a:r>
          </a:p>
          <a:p>
            <a:pPr>
              <a:buFont typeface="Wingdings" panose="020B0604020202020204" pitchFamily="34" charset="0"/>
              <a:buChar char="v"/>
            </a:pPr>
            <a:r>
              <a:rPr lang="fi-FI" sz="1600" dirty="0">
                <a:solidFill>
                  <a:srgbClr val="412D24"/>
                </a:solidFill>
                <a:ea typeface="+mj-lt"/>
                <a:cs typeface="+mj-lt"/>
              </a:rPr>
              <a:t>Lisää </a:t>
            </a:r>
            <a:r>
              <a:rPr lang="fi-FI" sz="1600" dirty="0" err="1">
                <a:solidFill>
                  <a:srgbClr val="412D24"/>
                </a:solidFill>
                <a:ea typeface="+mj-lt"/>
                <a:cs typeface="+mj-lt"/>
              </a:rPr>
              <a:t>harjotteita</a:t>
            </a:r>
            <a:r>
              <a:rPr lang="fi-FI" sz="1600" dirty="0">
                <a:solidFill>
                  <a:srgbClr val="412D24"/>
                </a:solidFill>
                <a:ea typeface="+mj-lt"/>
                <a:cs typeface="+mj-lt"/>
              </a:rPr>
              <a:t> ja tietoa, sekä omahoito ohjeita ja polkuja </a:t>
            </a:r>
            <a:r>
              <a:rPr lang="fi-FI" sz="1600" dirty="0">
                <a:solidFill>
                  <a:srgbClr val="412D24"/>
                </a:solidFill>
                <a:ea typeface="+mj-lt"/>
                <a:cs typeface="+mj-lt"/>
                <a:hlinkClick r:id="rId5"/>
              </a:rPr>
              <a:t>Etusivu | Mielenterveystalo.fi</a:t>
            </a:r>
            <a:r>
              <a:rPr lang="fi-FI" sz="1600" dirty="0">
                <a:solidFill>
                  <a:srgbClr val="412D24"/>
                </a:solidFill>
                <a:ea typeface="+mj-lt"/>
                <a:cs typeface="+mj-lt"/>
              </a:rPr>
              <a:t> sivustolta</a:t>
            </a:r>
          </a:p>
        </p:txBody>
      </p:sp>
    </p:spTree>
    <p:extLst>
      <p:ext uri="{BB962C8B-B14F-4D97-AF65-F5344CB8AC3E}">
        <p14:creationId xmlns:p14="http://schemas.microsoft.com/office/powerpoint/2010/main" val="974675360"/>
      </p:ext>
    </p:extLst>
  </p:cSld>
  <p:clrMapOvr>
    <a:masterClrMapping/>
  </p:clrMapOvr>
</p:sld>
</file>

<file path=ppt/theme/theme1.xml><?xml version="1.0" encoding="utf-8"?>
<a:theme xmlns:a="http://schemas.openxmlformats.org/drawingml/2006/main" name="ClassicFrameVTI">
  <a:themeElements>
    <a:clrScheme name="AnalogousFromLightSeedLeftStep">
      <a:dk1>
        <a:srgbClr val="000000"/>
      </a:dk1>
      <a:lt1>
        <a:srgbClr val="FFFFFF"/>
      </a:lt1>
      <a:dk2>
        <a:srgbClr val="412D24"/>
      </a:dk2>
      <a:lt2>
        <a:srgbClr val="E8E2E8"/>
      </a:lt2>
      <a:accent1>
        <a:srgbClr val="49B545"/>
      </a:accent1>
      <a:accent2>
        <a:srgbClr val="78B247"/>
      </a:accent2>
      <a:accent3>
        <a:srgbClr val="9EA858"/>
      </a:accent3>
      <a:accent4>
        <a:srgbClr val="BF9C48"/>
      </a:accent4>
      <a:accent5>
        <a:srgbClr val="E28B67"/>
      </a:accent5>
      <a:accent6>
        <a:srgbClr val="DF5A6A"/>
      </a:accent6>
      <a:hlink>
        <a:srgbClr val="AB69AE"/>
      </a:hlink>
      <a:folHlink>
        <a:srgbClr val="7F7F7F"/>
      </a:folHlink>
    </a:clrScheme>
    <a:fontScheme name="Goudy and Gill Sans">
      <a:majorFont>
        <a:latin typeface="Goudy Old Style"/>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lassicFrameVTI" id="{4FA2A165-EC65-4FB0-B019-8C8876A1D8E3}" vid="{9D78F1F1-8226-42FD-A1A3-975EDF6D60F8}"/>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Laajakuva</PresentationFormat>
  <Paragraphs>0</Paragraphs>
  <Slides>7</Slides>
  <Notes>0</Notes>
  <HiddenSlides>0</HiddenSlides>
  <MMClips>0</MMClips>
  <ScaleCrop>false</ScaleCrop>
  <HeadingPairs>
    <vt:vector size="4" baseType="variant">
      <vt:variant>
        <vt:lpstr>Teema</vt:lpstr>
      </vt:variant>
      <vt:variant>
        <vt:i4>1</vt:i4>
      </vt:variant>
      <vt:variant>
        <vt:lpstr>Dian otsikot</vt:lpstr>
      </vt:variant>
      <vt:variant>
        <vt:i4>7</vt:i4>
      </vt:variant>
    </vt:vector>
  </HeadingPairs>
  <TitlesOfParts>
    <vt:vector size="8" baseType="lpstr">
      <vt:lpstr>ClassicFrameVTI</vt:lpstr>
      <vt:lpstr>Itsetunto ja identiteetti</vt:lpstr>
      <vt:lpstr>Mitä on itsetunto ja identiteetti?</vt:lpstr>
      <vt:lpstr>Itsetuntoon vaikuttavat asiat</vt:lpstr>
      <vt:lpstr>Itsetuntoon vaikuttavat asiat</vt:lpstr>
      <vt:lpstr>Ympäristön vaikutus</vt:lpstr>
      <vt:lpstr>Kuinka vaikuttaa itse ?</vt:lpstr>
      <vt:lpstr> harjoitteita itsetunnon ja identiteetin parantamisen tueksi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122</cp:revision>
  <dcterms:created xsi:type="dcterms:W3CDTF">2024-11-15T07:17:12Z</dcterms:created>
  <dcterms:modified xsi:type="dcterms:W3CDTF">2024-11-15T07:51:42Z</dcterms:modified>
</cp:coreProperties>
</file>